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17"/>
  </p:notesMasterIdLst>
  <p:sldIdLst>
    <p:sldId id="286" r:id="rId5"/>
    <p:sldId id="277" r:id="rId6"/>
    <p:sldId id="294" r:id="rId7"/>
    <p:sldId id="300" r:id="rId8"/>
    <p:sldId id="314" r:id="rId9"/>
    <p:sldId id="315" r:id="rId10"/>
    <p:sldId id="304" r:id="rId11"/>
    <p:sldId id="313" r:id="rId12"/>
    <p:sldId id="316" r:id="rId13"/>
    <p:sldId id="311" r:id="rId14"/>
    <p:sldId id="317" r:id="rId15"/>
    <p:sldId id="318" r:id="rId16"/>
  </p:sldIdLst>
  <p:sldSz cx="12192000" cy="6858000"/>
  <p:notesSz cx="6858000" cy="9144000"/>
  <p:defaultTex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C62B12E-EDB7-498F-941C-8CE517165AC6}" v="9" dt="2021-05-03T09:44:06.286"/>
    <p1510:client id="{F391904E-76A9-6645-A4B1-2990B32ECD6D}" v="793" dt="2021-05-03T09:53:37.717"/>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582"/>
    <p:restoredTop sz="70800"/>
  </p:normalViewPr>
  <p:slideViewPr>
    <p:cSldViewPr snapToGrid="0" snapToObjects="1">
      <p:cViewPr varScale="1">
        <p:scale>
          <a:sx n="74" d="100"/>
          <a:sy n="74" d="100"/>
        </p:scale>
        <p:origin x="1792" y="17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23" Type="http://schemas.microsoft.com/office/2015/10/relationships/revisionInfo" Target="revisionInfo.xml"/><Relationship Id="rId10" Type="http://schemas.openxmlformats.org/officeDocument/2006/relationships/slide" Target="slides/slide6.xml"/><Relationship Id="rId19"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lexander Cammaroto" userId="S::alexander.cammaroto@smkc.se::51273b44-4f0e-4f78-ab19-64f21df87179" providerId="AD" clId="Web-{BD182F68-ED33-41F3-B3AA-2AC5A65DA6D3}"/>
    <pc:docChg chg="modSld">
      <pc:chgData name="Alexander Cammaroto" userId="S::alexander.cammaroto@smkc.se::51273b44-4f0e-4f78-ab19-64f21df87179" providerId="AD" clId="Web-{BD182F68-ED33-41F3-B3AA-2AC5A65DA6D3}" dt="2021-04-27T08:58:49.869" v="0"/>
      <pc:docMkLst>
        <pc:docMk/>
      </pc:docMkLst>
      <pc:sldChg chg="modNotes">
        <pc:chgData name="Alexander Cammaroto" userId="S::alexander.cammaroto@smkc.se::51273b44-4f0e-4f78-ab19-64f21df87179" providerId="AD" clId="Web-{BD182F68-ED33-41F3-B3AA-2AC5A65DA6D3}" dt="2021-04-27T08:58:49.869" v="0"/>
        <pc:sldMkLst>
          <pc:docMk/>
          <pc:sldMk cId="3845379432" sldId="286"/>
        </pc:sldMkLst>
      </pc:sldChg>
    </pc:docChg>
  </pc:docChgLst>
  <pc:docChgLst>
    <pc:chgData name="Alexander Cammaroto" userId="S::alexander.cammaroto@smkc.se::51273b44-4f0e-4f78-ab19-64f21df87179" providerId="AD" clId="Web-{6E04872F-2192-497F-BC26-6575165E07A8}"/>
    <pc:docChg chg="modSld">
      <pc:chgData name="Alexander Cammaroto" userId="S::alexander.cammaroto@smkc.se::51273b44-4f0e-4f78-ab19-64f21df87179" providerId="AD" clId="Web-{6E04872F-2192-497F-BC26-6575165E07A8}" dt="2021-04-22T09:23:41.318" v="105" actId="20577"/>
      <pc:docMkLst>
        <pc:docMk/>
      </pc:docMkLst>
      <pc:sldChg chg="delSp modSp">
        <pc:chgData name="Alexander Cammaroto" userId="S::alexander.cammaroto@smkc.se::51273b44-4f0e-4f78-ab19-64f21df87179" providerId="AD" clId="Web-{6E04872F-2192-497F-BC26-6575165E07A8}" dt="2021-04-22T09:23:41.318" v="105" actId="20577"/>
        <pc:sldMkLst>
          <pc:docMk/>
          <pc:sldMk cId="3678503331" sldId="317"/>
        </pc:sldMkLst>
        <pc:spChg chg="mod">
          <ac:chgData name="Alexander Cammaroto" userId="S::alexander.cammaroto@smkc.se::51273b44-4f0e-4f78-ab19-64f21df87179" providerId="AD" clId="Web-{6E04872F-2192-497F-BC26-6575165E07A8}" dt="2021-04-22T09:23:41.318" v="105" actId="20577"/>
          <ac:spMkLst>
            <pc:docMk/>
            <pc:sldMk cId="3678503331" sldId="317"/>
            <ac:spMk id="2" creationId="{9B4501E4-2B0C-5343-895A-1CB346D52DE7}"/>
          </ac:spMkLst>
        </pc:spChg>
        <pc:spChg chg="del">
          <ac:chgData name="Alexander Cammaroto" userId="S::alexander.cammaroto@smkc.se::51273b44-4f0e-4f78-ab19-64f21df87179" providerId="AD" clId="Web-{6E04872F-2192-497F-BC26-6575165E07A8}" dt="2021-04-22T08:47:38.726" v="0"/>
          <ac:spMkLst>
            <pc:docMk/>
            <pc:sldMk cId="3678503331" sldId="317"/>
            <ac:spMk id="3" creationId="{E19CE638-B305-A448-A0A3-1AEED1CF7DC3}"/>
          </ac:spMkLst>
        </pc:spChg>
      </pc:sldChg>
    </pc:docChg>
  </pc:docChgLst>
  <pc:docChgLst>
    <pc:chgData name="Alexander Cammaroto" userId="S::alexander.cammaroto@smkc.se::51273b44-4f0e-4f78-ab19-64f21df87179" providerId="AD" clId="Web-{5F22E026-0C29-4774-A98C-8A64AA0B0C8B}"/>
    <pc:docChg chg="modSld">
      <pc:chgData name="Alexander Cammaroto" userId="S::alexander.cammaroto@smkc.se::51273b44-4f0e-4f78-ab19-64f21df87179" providerId="AD" clId="Web-{5F22E026-0C29-4774-A98C-8A64AA0B0C8B}" dt="2021-04-29T09:09:18.707" v="0" actId="20577"/>
      <pc:docMkLst>
        <pc:docMk/>
      </pc:docMkLst>
      <pc:sldChg chg="modSp">
        <pc:chgData name="Alexander Cammaroto" userId="S::alexander.cammaroto@smkc.se::51273b44-4f0e-4f78-ab19-64f21df87179" providerId="AD" clId="Web-{5F22E026-0C29-4774-A98C-8A64AA0B0C8B}" dt="2021-04-29T09:09:18.707" v="0" actId="20577"/>
        <pc:sldMkLst>
          <pc:docMk/>
          <pc:sldMk cId="799704016" sldId="316"/>
        </pc:sldMkLst>
        <pc:spChg chg="mod">
          <ac:chgData name="Alexander Cammaroto" userId="S::alexander.cammaroto@smkc.se::51273b44-4f0e-4f78-ab19-64f21df87179" providerId="AD" clId="Web-{5F22E026-0C29-4774-A98C-8A64AA0B0C8B}" dt="2021-04-29T09:09:18.707" v="0" actId="20577"/>
          <ac:spMkLst>
            <pc:docMk/>
            <pc:sldMk cId="799704016" sldId="316"/>
            <ac:spMk id="2" creationId="{9B4501E4-2B0C-5343-895A-1CB346D52DE7}"/>
          </ac:spMkLst>
        </pc:spChg>
      </pc:sldChg>
    </pc:docChg>
  </pc:docChgLst>
  <pc:docChgLst>
    <pc:chgData name="Elinor Hermansson" userId="S::elinor.hermansson@smkc.se::33d4d969-e799-46e3-a676-571ddc66aa26" providerId="AD" clId="Web-{9F15383C-63C7-4638-9F79-1C30AA110ECF}"/>
    <pc:docChg chg="modSld">
      <pc:chgData name="Elinor Hermansson" userId="S::elinor.hermansson@smkc.se::33d4d969-e799-46e3-a676-571ddc66aa26" providerId="AD" clId="Web-{9F15383C-63C7-4638-9F79-1C30AA110ECF}" dt="2021-04-23T13:31:01.035" v="54" actId="20577"/>
      <pc:docMkLst>
        <pc:docMk/>
      </pc:docMkLst>
      <pc:sldChg chg="addSp delSp modSp">
        <pc:chgData name="Elinor Hermansson" userId="S::elinor.hermansson@smkc.se::33d4d969-e799-46e3-a676-571ddc66aa26" providerId="AD" clId="Web-{9F15383C-63C7-4638-9F79-1C30AA110ECF}" dt="2021-04-23T13:31:01.035" v="54" actId="20577"/>
        <pc:sldMkLst>
          <pc:docMk/>
          <pc:sldMk cId="3678503331" sldId="317"/>
        </pc:sldMkLst>
        <pc:spChg chg="add del mod">
          <ac:chgData name="Elinor Hermansson" userId="S::elinor.hermansson@smkc.se::33d4d969-e799-46e3-a676-571ddc66aa26" providerId="AD" clId="Web-{9F15383C-63C7-4638-9F79-1C30AA110ECF}" dt="2021-04-23T13:31:01.035" v="54" actId="20577"/>
          <ac:spMkLst>
            <pc:docMk/>
            <pc:sldMk cId="3678503331" sldId="317"/>
            <ac:spMk id="2" creationId="{9B4501E4-2B0C-5343-895A-1CB346D52DE7}"/>
          </ac:spMkLst>
        </pc:spChg>
      </pc:sldChg>
    </pc:docChg>
  </pc:docChgLst>
  <pc:docChgLst>
    <pc:chgData name="Alexander Cammaroto" userId="51273b44-4f0e-4f78-ab19-64f21df87179" providerId="ADAL" clId="{F391904E-76A9-6645-A4B1-2990B32ECD6D}"/>
    <pc:docChg chg="undo custSel modSld">
      <pc:chgData name="Alexander Cammaroto" userId="51273b44-4f0e-4f78-ab19-64f21df87179" providerId="ADAL" clId="{F391904E-76A9-6645-A4B1-2990B32ECD6D}" dt="2021-05-03T13:13:09.991" v="3888" actId="20577"/>
      <pc:docMkLst>
        <pc:docMk/>
      </pc:docMkLst>
      <pc:sldChg chg="addSp delSp modSp mod modNotesTx">
        <pc:chgData name="Alexander Cammaroto" userId="51273b44-4f0e-4f78-ab19-64f21df87179" providerId="ADAL" clId="{F391904E-76A9-6645-A4B1-2990B32ECD6D}" dt="2021-04-29T11:16:47.736" v="3450" actId="20577"/>
        <pc:sldMkLst>
          <pc:docMk/>
          <pc:sldMk cId="2694280931" sldId="277"/>
        </pc:sldMkLst>
        <pc:spChg chg="mod">
          <ac:chgData name="Alexander Cammaroto" userId="51273b44-4f0e-4f78-ab19-64f21df87179" providerId="ADAL" clId="{F391904E-76A9-6645-A4B1-2990B32ECD6D}" dt="2021-04-22T10:27:28.543" v="3" actId="207"/>
          <ac:spMkLst>
            <pc:docMk/>
            <pc:sldMk cId="2694280931" sldId="277"/>
            <ac:spMk id="6" creationId="{8C8902A6-4240-3240-879B-478EFC3AC55B}"/>
          </ac:spMkLst>
        </pc:spChg>
        <pc:picChg chg="del mod modCrop">
          <ac:chgData name="Alexander Cammaroto" userId="51273b44-4f0e-4f78-ab19-64f21df87179" providerId="ADAL" clId="{F391904E-76A9-6645-A4B1-2990B32ECD6D}" dt="2021-04-22T10:42:30.411" v="38" actId="478"/>
          <ac:picMkLst>
            <pc:docMk/>
            <pc:sldMk cId="2694280931" sldId="277"/>
            <ac:picMk id="12" creationId="{97F33F60-B68C-D04E-A863-75DF3C99E9BF}"/>
          </ac:picMkLst>
        </pc:picChg>
        <pc:picChg chg="add">
          <ac:chgData name="Alexander Cammaroto" userId="51273b44-4f0e-4f78-ab19-64f21df87179" providerId="ADAL" clId="{F391904E-76A9-6645-A4B1-2990B32ECD6D}" dt="2021-04-22T10:42:31.796" v="39"/>
          <ac:picMkLst>
            <pc:docMk/>
            <pc:sldMk cId="2694280931" sldId="277"/>
            <ac:picMk id="1026" creationId="{FB1956E1-7256-EF4B-9887-F645D6F4C445}"/>
          </ac:picMkLst>
        </pc:picChg>
      </pc:sldChg>
      <pc:sldChg chg="modSp mod modNotesTx">
        <pc:chgData name="Alexander Cammaroto" userId="51273b44-4f0e-4f78-ab19-64f21df87179" providerId="ADAL" clId="{F391904E-76A9-6645-A4B1-2990B32ECD6D}" dt="2021-04-27T09:06:13.196" v="3422" actId="20577"/>
        <pc:sldMkLst>
          <pc:docMk/>
          <pc:sldMk cId="3845379432" sldId="286"/>
        </pc:sldMkLst>
        <pc:spChg chg="mod">
          <ac:chgData name="Alexander Cammaroto" userId="51273b44-4f0e-4f78-ab19-64f21df87179" providerId="ADAL" clId="{F391904E-76A9-6645-A4B1-2990B32ECD6D}" dt="2021-04-22T10:27:04.568" v="1" actId="2711"/>
          <ac:spMkLst>
            <pc:docMk/>
            <pc:sldMk cId="3845379432" sldId="286"/>
            <ac:spMk id="8" creationId="{21B8BF6B-3AA0-4A4C-A9B6-E1053CC78374}"/>
          </ac:spMkLst>
        </pc:spChg>
      </pc:sldChg>
      <pc:sldChg chg="addSp delSp modSp mod modNotesTx">
        <pc:chgData name="Alexander Cammaroto" userId="51273b44-4f0e-4f78-ab19-64f21df87179" providerId="ADAL" clId="{F391904E-76A9-6645-A4B1-2990B32ECD6D}" dt="2021-04-27T09:06:42.835" v="3428" actId="20577"/>
        <pc:sldMkLst>
          <pc:docMk/>
          <pc:sldMk cId="4160141131" sldId="294"/>
        </pc:sldMkLst>
        <pc:spChg chg="mod">
          <ac:chgData name="Alexander Cammaroto" userId="51273b44-4f0e-4f78-ab19-64f21df87179" providerId="ADAL" clId="{F391904E-76A9-6645-A4B1-2990B32ECD6D}" dt="2021-04-22T10:45:45.473" v="81" actId="207"/>
          <ac:spMkLst>
            <pc:docMk/>
            <pc:sldMk cId="4160141131" sldId="294"/>
            <ac:spMk id="2" creationId="{55459AFB-37C6-7C49-B1B6-07D4D9828DFD}"/>
          </ac:spMkLst>
        </pc:spChg>
        <pc:spChg chg="del">
          <ac:chgData name="Alexander Cammaroto" userId="51273b44-4f0e-4f78-ab19-64f21df87179" providerId="ADAL" clId="{F391904E-76A9-6645-A4B1-2990B32ECD6D}" dt="2021-04-22T10:42:45.971" v="42" actId="478"/>
          <ac:spMkLst>
            <pc:docMk/>
            <pc:sldMk cId="4160141131" sldId="294"/>
            <ac:spMk id="18" creationId="{CB99F810-B0EF-2348-9737-18C0300D64C6}"/>
          </ac:spMkLst>
        </pc:spChg>
        <pc:graphicFrameChg chg="mod">
          <ac:chgData name="Alexander Cammaroto" userId="51273b44-4f0e-4f78-ab19-64f21df87179" providerId="ADAL" clId="{F391904E-76A9-6645-A4B1-2990B32ECD6D}" dt="2021-04-22T10:45:29.168" v="77"/>
          <ac:graphicFrameMkLst>
            <pc:docMk/>
            <pc:sldMk cId="4160141131" sldId="294"/>
            <ac:graphicFrameMk id="20" creationId="{E695F184-D193-7143-AD84-CF7E473600A8}"/>
          </ac:graphicFrameMkLst>
        </pc:graphicFrameChg>
        <pc:picChg chg="del">
          <ac:chgData name="Alexander Cammaroto" userId="51273b44-4f0e-4f78-ab19-64f21df87179" providerId="ADAL" clId="{F391904E-76A9-6645-A4B1-2990B32ECD6D}" dt="2021-04-22T10:42:48.043" v="43" actId="478"/>
          <ac:picMkLst>
            <pc:docMk/>
            <pc:sldMk cId="4160141131" sldId="294"/>
            <ac:picMk id="19" creationId="{AFBC8EB3-7735-A044-A1E1-5469F1176EB7}"/>
          </ac:picMkLst>
        </pc:picChg>
        <pc:picChg chg="add">
          <ac:chgData name="Alexander Cammaroto" userId="51273b44-4f0e-4f78-ab19-64f21df87179" providerId="ADAL" clId="{F391904E-76A9-6645-A4B1-2990B32ECD6D}" dt="2021-04-22T10:42:50.108" v="44"/>
          <ac:picMkLst>
            <pc:docMk/>
            <pc:sldMk cId="4160141131" sldId="294"/>
            <ac:picMk id="2050" creationId="{C482CC43-0ACB-444F-8EA8-ACA9696FB4BC}"/>
          </ac:picMkLst>
        </pc:picChg>
      </pc:sldChg>
      <pc:sldChg chg="modSp mod modNotesTx">
        <pc:chgData name="Alexander Cammaroto" userId="51273b44-4f0e-4f78-ab19-64f21df87179" providerId="ADAL" clId="{F391904E-76A9-6645-A4B1-2990B32ECD6D}" dt="2021-04-29T11:18:57.216" v="3480" actId="20577"/>
        <pc:sldMkLst>
          <pc:docMk/>
          <pc:sldMk cId="2967629026" sldId="300"/>
        </pc:sldMkLst>
        <pc:spChg chg="mod">
          <ac:chgData name="Alexander Cammaroto" userId="51273b44-4f0e-4f78-ab19-64f21df87179" providerId="ADAL" clId="{F391904E-76A9-6645-A4B1-2990B32ECD6D}" dt="2021-04-22T10:46:11.141" v="86" actId="1076"/>
          <ac:spMkLst>
            <pc:docMk/>
            <pc:sldMk cId="2967629026" sldId="300"/>
            <ac:spMk id="9" creationId="{BFAA6A3A-D63E-F542-ADC8-50188FF20163}"/>
          </ac:spMkLst>
        </pc:spChg>
        <pc:spChg chg="mod">
          <ac:chgData name="Alexander Cammaroto" userId="51273b44-4f0e-4f78-ab19-64f21df87179" providerId="ADAL" clId="{F391904E-76A9-6645-A4B1-2990B32ECD6D}" dt="2021-04-22T10:46:24.062" v="89" actId="1076"/>
          <ac:spMkLst>
            <pc:docMk/>
            <pc:sldMk cId="2967629026" sldId="300"/>
            <ac:spMk id="13" creationId="{32C2644F-E6F4-6A4F-AD40-069DB3ED9E1E}"/>
          </ac:spMkLst>
        </pc:spChg>
        <pc:picChg chg="mod modCrop">
          <ac:chgData name="Alexander Cammaroto" userId="51273b44-4f0e-4f78-ab19-64f21df87179" providerId="ADAL" clId="{F391904E-76A9-6645-A4B1-2990B32ECD6D}" dt="2021-04-22T10:47:10.868" v="95" actId="1076"/>
          <ac:picMkLst>
            <pc:docMk/>
            <pc:sldMk cId="2967629026" sldId="300"/>
            <ac:picMk id="6" creationId="{CEB8E393-7E8B-C843-9B21-024B2122A764}"/>
          </ac:picMkLst>
        </pc:picChg>
      </pc:sldChg>
      <pc:sldChg chg="addSp delSp modSp mod modNotesTx">
        <pc:chgData name="Alexander Cammaroto" userId="51273b44-4f0e-4f78-ab19-64f21df87179" providerId="ADAL" clId="{F391904E-76A9-6645-A4B1-2990B32ECD6D}" dt="2021-04-29T11:39:35.040" v="3683" actId="20577"/>
        <pc:sldMkLst>
          <pc:docMk/>
          <pc:sldMk cId="683623442" sldId="304"/>
        </pc:sldMkLst>
        <pc:spChg chg="mod">
          <ac:chgData name="Alexander Cammaroto" userId="51273b44-4f0e-4f78-ab19-64f21df87179" providerId="ADAL" clId="{F391904E-76A9-6645-A4B1-2990B32ECD6D}" dt="2021-04-29T11:21:48.476" v="3502" actId="1076"/>
          <ac:spMkLst>
            <pc:docMk/>
            <pc:sldMk cId="683623442" sldId="304"/>
            <ac:spMk id="2" creationId="{CAF227F0-BC63-344B-B5BF-1659F7778E96}"/>
          </ac:spMkLst>
        </pc:spChg>
        <pc:spChg chg="add del">
          <ac:chgData name="Alexander Cammaroto" userId="51273b44-4f0e-4f78-ab19-64f21df87179" providerId="ADAL" clId="{F391904E-76A9-6645-A4B1-2990B32ECD6D}" dt="2021-04-23T07:52:37.580" v="168" actId="34122"/>
          <ac:spMkLst>
            <pc:docMk/>
            <pc:sldMk cId="683623442" sldId="304"/>
            <ac:spMk id="23" creationId="{5117B94E-9ADD-48D0-BE39-E19443FD62C3}"/>
          </ac:spMkLst>
        </pc:spChg>
        <pc:picChg chg="del">
          <ac:chgData name="Alexander Cammaroto" userId="51273b44-4f0e-4f78-ab19-64f21df87179" providerId="ADAL" clId="{F391904E-76A9-6645-A4B1-2990B32ECD6D}" dt="2021-04-22T10:50:01.875" v="109" actId="478"/>
          <ac:picMkLst>
            <pc:docMk/>
            <pc:sldMk cId="683623442" sldId="304"/>
            <ac:picMk id="9" creationId="{D2A93097-E967-234F-A6EC-5DE08B087204}"/>
          </ac:picMkLst>
        </pc:picChg>
        <pc:picChg chg="add mod">
          <ac:chgData name="Alexander Cammaroto" userId="51273b44-4f0e-4f78-ab19-64f21df87179" providerId="ADAL" clId="{F391904E-76A9-6645-A4B1-2990B32ECD6D}" dt="2021-04-29T11:21:42.773" v="3501" actId="1076"/>
          <ac:picMkLst>
            <pc:docMk/>
            <pc:sldMk cId="683623442" sldId="304"/>
            <ac:picMk id="3074" creationId="{62E7CB88-EB5A-6D42-9BF8-E237FDF61F74}"/>
          </ac:picMkLst>
        </pc:picChg>
        <pc:inkChg chg="add del">
          <ac:chgData name="Alexander Cammaroto" userId="51273b44-4f0e-4f78-ab19-64f21df87179" providerId="ADAL" clId="{F391904E-76A9-6645-A4B1-2990B32ECD6D}" dt="2021-04-23T07:52:39.580" v="171" actId="9405"/>
          <ac:inkMkLst>
            <pc:docMk/>
            <pc:sldMk cId="683623442" sldId="304"/>
            <ac:inkMk id="5" creationId="{38C4AF88-E85F-F840-9253-74A4D186F3E4}"/>
          </ac:inkMkLst>
        </pc:inkChg>
        <pc:inkChg chg="add del">
          <ac:chgData name="Alexander Cammaroto" userId="51273b44-4f0e-4f78-ab19-64f21df87179" providerId="ADAL" clId="{F391904E-76A9-6645-A4B1-2990B32ECD6D}" dt="2021-04-23T07:52:37.601" v="170" actId="9405"/>
          <ac:inkMkLst>
            <pc:docMk/>
            <pc:sldMk cId="683623442" sldId="304"/>
            <ac:inkMk id="6" creationId="{EB9D9DE7-A285-AE4E-AEDD-1526BD846E31}"/>
          </ac:inkMkLst>
        </pc:inkChg>
      </pc:sldChg>
      <pc:sldChg chg="modSp mod modNotesTx">
        <pc:chgData name="Alexander Cammaroto" userId="51273b44-4f0e-4f78-ab19-64f21df87179" providerId="ADAL" clId="{F391904E-76A9-6645-A4B1-2990B32ECD6D}" dt="2021-04-29T11:27:50.726" v="3674" actId="20577"/>
        <pc:sldMkLst>
          <pc:docMk/>
          <pc:sldMk cId="703875603" sldId="311"/>
        </pc:sldMkLst>
        <pc:spChg chg="mod">
          <ac:chgData name="Alexander Cammaroto" userId="51273b44-4f0e-4f78-ab19-64f21df87179" providerId="ADAL" clId="{F391904E-76A9-6645-A4B1-2990B32ECD6D}" dt="2021-04-22T10:54:19.494" v="155" actId="1076"/>
          <ac:spMkLst>
            <pc:docMk/>
            <pc:sldMk cId="703875603" sldId="311"/>
            <ac:spMk id="2" creationId="{D1824667-4459-0440-8557-E167515CF490}"/>
          </ac:spMkLst>
        </pc:spChg>
      </pc:sldChg>
      <pc:sldChg chg="addSp delSp modSp mod modNotesTx">
        <pc:chgData name="Alexander Cammaroto" userId="51273b44-4f0e-4f78-ab19-64f21df87179" providerId="ADAL" clId="{F391904E-76A9-6645-A4B1-2990B32ECD6D}" dt="2021-04-29T11:38:31.377" v="3680" actId="20577"/>
        <pc:sldMkLst>
          <pc:docMk/>
          <pc:sldMk cId="1886995390" sldId="313"/>
        </pc:sldMkLst>
        <pc:spChg chg="mod">
          <ac:chgData name="Alexander Cammaroto" userId="51273b44-4f0e-4f78-ab19-64f21df87179" providerId="ADAL" clId="{F391904E-76A9-6645-A4B1-2990B32ECD6D}" dt="2021-04-22T10:53:59.700" v="152" actId="207"/>
          <ac:spMkLst>
            <pc:docMk/>
            <pc:sldMk cId="1886995390" sldId="313"/>
            <ac:spMk id="19" creationId="{2129FA38-6A74-2D45-A051-A7F285520A89}"/>
          </ac:spMkLst>
        </pc:spChg>
        <pc:picChg chg="add mod">
          <ac:chgData name="Alexander Cammaroto" userId="51273b44-4f0e-4f78-ab19-64f21df87179" providerId="ADAL" clId="{F391904E-76A9-6645-A4B1-2990B32ECD6D}" dt="2021-04-22T10:53:53.422" v="151"/>
          <ac:picMkLst>
            <pc:docMk/>
            <pc:sldMk cId="1886995390" sldId="313"/>
            <ac:picMk id="5" creationId="{515987B5-42D3-0F4B-853D-5F2AA06F0935}"/>
          </ac:picMkLst>
        </pc:picChg>
        <pc:picChg chg="del mod">
          <ac:chgData name="Alexander Cammaroto" userId="51273b44-4f0e-4f78-ab19-64f21df87179" providerId="ADAL" clId="{F391904E-76A9-6645-A4B1-2990B32ECD6D}" dt="2021-04-22T10:53:17.835" v="142" actId="478"/>
          <ac:picMkLst>
            <pc:docMk/>
            <pc:sldMk cId="1886995390" sldId="313"/>
            <ac:picMk id="8" creationId="{EE3168CA-D92C-4242-8A50-E075194399BB}"/>
          </ac:picMkLst>
        </pc:picChg>
      </pc:sldChg>
      <pc:sldChg chg="addSp delSp modSp mod modNotesTx">
        <pc:chgData name="Alexander Cammaroto" userId="51273b44-4f0e-4f78-ab19-64f21df87179" providerId="ADAL" clId="{F391904E-76A9-6645-A4B1-2990B32ECD6D}" dt="2021-04-29T11:20:03.293" v="3488" actId="20577"/>
        <pc:sldMkLst>
          <pc:docMk/>
          <pc:sldMk cId="2411391038" sldId="314"/>
        </pc:sldMkLst>
        <pc:spChg chg="mod">
          <ac:chgData name="Alexander Cammaroto" userId="51273b44-4f0e-4f78-ab19-64f21df87179" providerId="ADAL" clId="{F391904E-76A9-6645-A4B1-2990B32ECD6D}" dt="2021-04-22T10:47:51.383" v="101" actId="207"/>
          <ac:spMkLst>
            <pc:docMk/>
            <pc:sldMk cId="2411391038" sldId="314"/>
            <ac:spMk id="9" creationId="{574B381D-C1FA-674A-A58D-2F65CF5B8E9C}"/>
          </ac:spMkLst>
        </pc:spChg>
        <pc:picChg chg="del">
          <ac:chgData name="Alexander Cammaroto" userId="51273b44-4f0e-4f78-ab19-64f21df87179" providerId="ADAL" clId="{F391904E-76A9-6645-A4B1-2990B32ECD6D}" dt="2021-04-22T10:47:16.365" v="96" actId="478"/>
          <ac:picMkLst>
            <pc:docMk/>
            <pc:sldMk cId="2411391038" sldId="314"/>
            <ac:picMk id="8" creationId="{516B7FAB-AB0C-A648-99B7-894EC7B2EA26}"/>
          </ac:picMkLst>
        </pc:picChg>
        <pc:picChg chg="add mod">
          <ac:chgData name="Alexander Cammaroto" userId="51273b44-4f0e-4f78-ab19-64f21df87179" providerId="ADAL" clId="{F391904E-76A9-6645-A4B1-2990B32ECD6D}" dt="2021-04-22T10:47:28.856" v="98"/>
          <ac:picMkLst>
            <pc:docMk/>
            <pc:sldMk cId="2411391038" sldId="314"/>
            <ac:picMk id="11" creationId="{E59448D3-5B98-A24D-9A73-0907C46C5D84}"/>
          </ac:picMkLst>
        </pc:picChg>
      </pc:sldChg>
      <pc:sldChg chg="modSp mod modNotesTx">
        <pc:chgData name="Alexander Cammaroto" userId="51273b44-4f0e-4f78-ab19-64f21df87179" providerId="ADAL" clId="{F391904E-76A9-6645-A4B1-2990B32ECD6D}" dt="2021-04-29T11:40:14.227" v="3686" actId="20577"/>
        <pc:sldMkLst>
          <pc:docMk/>
          <pc:sldMk cId="3051621362" sldId="315"/>
        </pc:sldMkLst>
        <pc:spChg chg="mod">
          <ac:chgData name="Alexander Cammaroto" userId="51273b44-4f0e-4f78-ab19-64f21df87179" providerId="ADAL" clId="{F391904E-76A9-6645-A4B1-2990B32ECD6D}" dt="2021-04-22T10:48:04.714" v="104" actId="1076"/>
          <ac:spMkLst>
            <pc:docMk/>
            <pc:sldMk cId="3051621362" sldId="315"/>
            <ac:spMk id="12" creationId="{EDFD824D-16C4-4345-BC88-7A762CB4A59A}"/>
          </ac:spMkLst>
        </pc:spChg>
      </pc:sldChg>
      <pc:sldChg chg="modSp mod modNotesTx">
        <pc:chgData name="Alexander Cammaroto" userId="51273b44-4f0e-4f78-ab19-64f21df87179" providerId="ADAL" clId="{F391904E-76A9-6645-A4B1-2990B32ECD6D}" dt="2021-05-03T13:13:09.991" v="3888" actId="20577"/>
        <pc:sldMkLst>
          <pc:docMk/>
          <pc:sldMk cId="799704016" sldId="316"/>
        </pc:sldMkLst>
        <pc:spChg chg="mod">
          <ac:chgData name="Alexander Cammaroto" userId="51273b44-4f0e-4f78-ab19-64f21df87179" providerId="ADAL" clId="{F391904E-76A9-6645-A4B1-2990B32ECD6D}" dt="2021-05-03T09:46:41.908" v="3687" actId="2711"/>
          <ac:spMkLst>
            <pc:docMk/>
            <pc:sldMk cId="799704016" sldId="316"/>
            <ac:spMk id="2" creationId="{9B4501E4-2B0C-5343-895A-1CB346D52DE7}"/>
          </ac:spMkLst>
        </pc:spChg>
      </pc:sldChg>
      <pc:sldChg chg="modSp mod modNotesTx">
        <pc:chgData name="Alexander Cammaroto" userId="51273b44-4f0e-4f78-ab19-64f21df87179" providerId="ADAL" clId="{F391904E-76A9-6645-A4B1-2990B32ECD6D}" dt="2021-05-03T09:48:20.671" v="3697" actId="255"/>
        <pc:sldMkLst>
          <pc:docMk/>
          <pc:sldMk cId="3678503331" sldId="317"/>
        </pc:sldMkLst>
        <pc:spChg chg="mod">
          <ac:chgData name="Alexander Cammaroto" userId="51273b44-4f0e-4f78-ab19-64f21df87179" providerId="ADAL" clId="{F391904E-76A9-6645-A4B1-2990B32ECD6D}" dt="2021-05-03T09:48:20.671" v="3697" actId="255"/>
          <ac:spMkLst>
            <pc:docMk/>
            <pc:sldMk cId="3678503331" sldId="317"/>
            <ac:spMk id="2" creationId="{9B4501E4-2B0C-5343-895A-1CB346D52DE7}"/>
          </ac:spMkLst>
        </pc:spChg>
      </pc:sldChg>
      <pc:sldChg chg="modSp mod">
        <pc:chgData name="Alexander Cammaroto" userId="51273b44-4f0e-4f78-ab19-64f21df87179" providerId="ADAL" clId="{F391904E-76A9-6645-A4B1-2990B32ECD6D}" dt="2021-05-03T09:52:45.597" v="3747" actId="20577"/>
        <pc:sldMkLst>
          <pc:docMk/>
          <pc:sldMk cId="1246495956" sldId="318"/>
        </pc:sldMkLst>
        <pc:spChg chg="mod">
          <ac:chgData name="Alexander Cammaroto" userId="51273b44-4f0e-4f78-ab19-64f21df87179" providerId="ADAL" clId="{F391904E-76A9-6645-A4B1-2990B32ECD6D}" dt="2021-05-03T09:52:45.597" v="3747" actId="20577"/>
          <ac:spMkLst>
            <pc:docMk/>
            <pc:sldMk cId="1246495956" sldId="318"/>
            <ac:spMk id="2" creationId="{9B4501E4-2B0C-5343-895A-1CB346D52DE7}"/>
          </ac:spMkLst>
        </pc:spChg>
      </pc:sldChg>
    </pc:docChg>
  </pc:docChgLst>
  <pc:docChgLst>
    <pc:chgData name="Alexander Cammaroto" userId="S::alexander.cammaroto@smkc.se::51273b44-4f0e-4f78-ab19-64f21df87179" providerId="AD" clId="Web-{7ABF078A-D1A7-4EA6-9BB5-FAD9D7565854}"/>
    <pc:docChg chg="modSld">
      <pc:chgData name="Alexander Cammaroto" userId="S::alexander.cammaroto@smkc.se::51273b44-4f0e-4f78-ab19-64f21df87179" providerId="AD" clId="Web-{7ABF078A-D1A7-4EA6-9BB5-FAD9D7565854}" dt="2021-04-22T08:45:27.881" v="6" actId="1076"/>
      <pc:docMkLst>
        <pc:docMk/>
      </pc:docMkLst>
      <pc:sldChg chg="delSp modSp">
        <pc:chgData name="Alexander Cammaroto" userId="S::alexander.cammaroto@smkc.se::51273b44-4f0e-4f78-ab19-64f21df87179" providerId="AD" clId="Web-{7ABF078A-D1A7-4EA6-9BB5-FAD9D7565854}" dt="2021-04-22T08:45:27.881" v="6" actId="1076"/>
        <pc:sldMkLst>
          <pc:docMk/>
          <pc:sldMk cId="2694280931" sldId="277"/>
        </pc:sldMkLst>
        <pc:spChg chg="del mod">
          <ac:chgData name="Alexander Cammaroto" userId="S::alexander.cammaroto@smkc.se::51273b44-4f0e-4f78-ab19-64f21df87179" providerId="AD" clId="Web-{7ABF078A-D1A7-4EA6-9BB5-FAD9D7565854}" dt="2021-04-22T08:45:23.553" v="5"/>
          <ac:spMkLst>
            <pc:docMk/>
            <pc:sldMk cId="2694280931" sldId="277"/>
            <ac:spMk id="3" creationId="{BF2FA346-90FD-1841-A16A-75E115BC5BFB}"/>
          </ac:spMkLst>
        </pc:spChg>
        <pc:spChg chg="del">
          <ac:chgData name="Alexander Cammaroto" userId="S::alexander.cammaroto@smkc.se::51273b44-4f0e-4f78-ab19-64f21df87179" providerId="AD" clId="Web-{7ABF078A-D1A7-4EA6-9BB5-FAD9D7565854}" dt="2021-04-22T08:45:20.053" v="3"/>
          <ac:spMkLst>
            <pc:docMk/>
            <pc:sldMk cId="2694280931" sldId="277"/>
            <ac:spMk id="5" creationId="{485AB52F-4A17-444F-BDF4-C6E7C18AE9C5}"/>
          </ac:spMkLst>
        </pc:spChg>
        <pc:spChg chg="del">
          <ac:chgData name="Alexander Cammaroto" userId="S::alexander.cammaroto@smkc.se::51273b44-4f0e-4f78-ab19-64f21df87179" providerId="AD" clId="Web-{7ABF078A-D1A7-4EA6-9BB5-FAD9D7565854}" dt="2021-04-22T08:45:06.709" v="0"/>
          <ac:spMkLst>
            <pc:docMk/>
            <pc:sldMk cId="2694280931" sldId="277"/>
            <ac:spMk id="11" creationId="{92C47C59-D52B-1641-90D4-2E0997A77972}"/>
          </ac:spMkLst>
        </pc:spChg>
        <pc:picChg chg="mod">
          <ac:chgData name="Alexander Cammaroto" userId="S::alexander.cammaroto@smkc.se::51273b44-4f0e-4f78-ab19-64f21df87179" providerId="AD" clId="Web-{7ABF078A-D1A7-4EA6-9BB5-FAD9D7565854}" dt="2021-04-22T08:45:27.881" v="6" actId="1076"/>
          <ac:picMkLst>
            <pc:docMk/>
            <pc:sldMk cId="2694280931" sldId="277"/>
            <ac:picMk id="12" creationId="{97F33F60-B68C-D04E-A863-75DF3C99E9BF}"/>
          </ac:picMkLst>
        </pc:picChg>
      </pc:sldChg>
    </pc:docChg>
  </pc:docChgLst>
  <pc:docChgLst>
    <pc:chgData name="Alexander Cammaroto" userId="S::alexander.cammaroto@smkc.se::51273b44-4f0e-4f78-ab19-64f21df87179" providerId="AD" clId="Web-{3D0A8885-31ED-4B8A-B88A-F65150B133B2}"/>
    <pc:docChg chg="modSld">
      <pc:chgData name="Alexander Cammaroto" userId="S::alexander.cammaroto@smkc.se::51273b44-4f0e-4f78-ab19-64f21df87179" providerId="AD" clId="Web-{3D0A8885-31ED-4B8A-B88A-F65150B133B2}" dt="2021-04-23T07:42:06.253" v="15"/>
      <pc:docMkLst>
        <pc:docMk/>
      </pc:docMkLst>
      <pc:sldChg chg="addSp delSp modNotes">
        <pc:chgData name="Alexander Cammaroto" userId="S::alexander.cammaroto@smkc.se::51273b44-4f0e-4f78-ab19-64f21df87179" providerId="AD" clId="Web-{3D0A8885-31ED-4B8A-B88A-F65150B133B2}" dt="2021-04-23T07:42:06.253" v="15"/>
        <pc:sldMkLst>
          <pc:docMk/>
          <pc:sldMk cId="683623442" sldId="304"/>
        </pc:sldMkLst>
        <pc:inkChg chg="add del">
          <ac:chgData name="Alexander Cammaroto" userId="S::alexander.cammaroto@smkc.se::51273b44-4f0e-4f78-ab19-64f21df87179" providerId="AD" clId="Web-{3D0A8885-31ED-4B8A-B88A-F65150B133B2}" dt="2021-04-23T07:41:28.845" v="13"/>
          <ac:inkMkLst>
            <pc:docMk/>
            <pc:sldMk cId="683623442" sldId="304"/>
            <ac:inkMk id="5" creationId="{66D33BF5-2F77-479C-AD26-981DEBEB2993}"/>
          </ac:inkMkLst>
        </pc:inkChg>
        <pc:inkChg chg="add del">
          <ac:chgData name="Alexander Cammaroto" userId="S::alexander.cammaroto@smkc.se::51273b44-4f0e-4f78-ab19-64f21df87179" providerId="AD" clId="Web-{3D0A8885-31ED-4B8A-B88A-F65150B133B2}" dt="2021-04-23T07:42:06.253" v="15"/>
          <ac:inkMkLst>
            <pc:docMk/>
            <pc:sldMk cId="683623442" sldId="304"/>
            <ac:inkMk id="6" creationId="{873C48AA-A2C1-480C-94DB-1A42B3F588CD}"/>
          </ac:inkMkLst>
        </pc:inkChg>
      </pc:sldChg>
    </pc:docChg>
  </pc:docChgLst>
  <pc:docChgLst>
    <pc:chgData name="Elinor Hermansson" userId="S::elinor.hermansson@smkc.se::33d4d969-e799-46e3-a676-571ddc66aa26" providerId="AD" clId="Web-{393932E1-060B-4B47-9C3D-DE4C186C9FE1}"/>
    <pc:docChg chg="addSld modSld">
      <pc:chgData name="Elinor Hermansson" userId="S::elinor.hermansson@smkc.se::33d4d969-e799-46e3-a676-571ddc66aa26" providerId="AD" clId="Web-{393932E1-060B-4B47-9C3D-DE4C186C9FE1}" dt="2021-04-28T09:11:07.415" v="298" actId="14100"/>
      <pc:docMkLst>
        <pc:docMk/>
      </pc:docMkLst>
      <pc:sldChg chg="modSp">
        <pc:chgData name="Elinor Hermansson" userId="S::elinor.hermansson@smkc.se::33d4d969-e799-46e3-a676-571ddc66aa26" providerId="AD" clId="Web-{393932E1-060B-4B47-9C3D-DE4C186C9FE1}" dt="2021-04-28T09:10:08.210" v="293" actId="20577"/>
        <pc:sldMkLst>
          <pc:docMk/>
          <pc:sldMk cId="3678503331" sldId="317"/>
        </pc:sldMkLst>
        <pc:spChg chg="mod">
          <ac:chgData name="Elinor Hermansson" userId="S::elinor.hermansson@smkc.se::33d4d969-e799-46e3-a676-571ddc66aa26" providerId="AD" clId="Web-{393932E1-060B-4B47-9C3D-DE4C186C9FE1}" dt="2021-04-28T09:10:08.210" v="293" actId="20577"/>
          <ac:spMkLst>
            <pc:docMk/>
            <pc:sldMk cId="3678503331" sldId="317"/>
            <ac:spMk id="2" creationId="{9B4501E4-2B0C-5343-895A-1CB346D52DE7}"/>
          </ac:spMkLst>
        </pc:spChg>
      </pc:sldChg>
      <pc:sldChg chg="modSp add replId">
        <pc:chgData name="Elinor Hermansson" userId="S::elinor.hermansson@smkc.se::33d4d969-e799-46e3-a676-571ddc66aa26" providerId="AD" clId="Web-{393932E1-060B-4B47-9C3D-DE4C186C9FE1}" dt="2021-04-28T09:11:07.415" v="298" actId="14100"/>
        <pc:sldMkLst>
          <pc:docMk/>
          <pc:sldMk cId="1246495956" sldId="318"/>
        </pc:sldMkLst>
        <pc:spChg chg="mod">
          <ac:chgData name="Elinor Hermansson" userId="S::elinor.hermansson@smkc.se::33d4d969-e799-46e3-a676-571ddc66aa26" providerId="AD" clId="Web-{393932E1-060B-4B47-9C3D-DE4C186C9FE1}" dt="2021-04-28T09:11:07.415" v="298" actId="14100"/>
          <ac:spMkLst>
            <pc:docMk/>
            <pc:sldMk cId="1246495956" sldId="318"/>
            <ac:spMk id="2" creationId="{9B4501E4-2B0C-5343-895A-1CB346D52DE7}"/>
          </ac:spMkLst>
        </pc:spChg>
      </pc:sldChg>
    </pc:docChg>
  </pc:docChgLst>
  <pc:docChgLst>
    <pc:chgData name="Alexander Cammaroto" userId="S::alexander.cammaroto@smkc.se::51273b44-4f0e-4f78-ab19-64f21df87179" providerId="AD" clId="Web-{BAA23A4B-2082-42E1-AB43-14D893FA9755}"/>
    <pc:docChg chg="modSld">
      <pc:chgData name="Alexander Cammaroto" userId="S::alexander.cammaroto@smkc.se::51273b44-4f0e-4f78-ab19-64f21df87179" providerId="AD" clId="Web-{BAA23A4B-2082-42E1-AB43-14D893FA9755}" dt="2021-04-29T08:19:10.328" v="9" actId="20577"/>
      <pc:docMkLst>
        <pc:docMk/>
      </pc:docMkLst>
      <pc:sldChg chg="modSp">
        <pc:chgData name="Alexander Cammaroto" userId="S::alexander.cammaroto@smkc.se::51273b44-4f0e-4f78-ab19-64f21df87179" providerId="AD" clId="Web-{BAA23A4B-2082-42E1-AB43-14D893FA9755}" dt="2021-04-29T08:19:10.328" v="9" actId="20577"/>
        <pc:sldMkLst>
          <pc:docMk/>
          <pc:sldMk cId="3678503331" sldId="317"/>
        </pc:sldMkLst>
        <pc:spChg chg="mod">
          <ac:chgData name="Alexander Cammaroto" userId="S::alexander.cammaroto@smkc.se::51273b44-4f0e-4f78-ab19-64f21df87179" providerId="AD" clId="Web-{BAA23A4B-2082-42E1-AB43-14D893FA9755}" dt="2021-04-29T08:19:10.328" v="9" actId="20577"/>
          <ac:spMkLst>
            <pc:docMk/>
            <pc:sldMk cId="3678503331" sldId="317"/>
            <ac:spMk id="2" creationId="{9B4501E4-2B0C-5343-895A-1CB346D52DE7}"/>
          </ac:spMkLst>
        </pc:spChg>
      </pc:sldChg>
    </pc:docChg>
  </pc:docChgLst>
  <pc:docChgLst>
    <pc:chgData name="Alexander Cammaroto" userId="S::alexander.cammaroto@smkc.se::51273b44-4f0e-4f78-ab19-64f21df87179" providerId="AD" clId="Web-{DC62B12E-EDB7-498F-941C-8CE517165AC6}"/>
    <pc:docChg chg="modSld">
      <pc:chgData name="Alexander Cammaroto" userId="S::alexander.cammaroto@smkc.se::51273b44-4f0e-4f78-ab19-64f21df87179" providerId="AD" clId="Web-{DC62B12E-EDB7-498F-941C-8CE517165AC6}" dt="2021-05-03T09:44:06.286" v="5" actId="14100"/>
      <pc:docMkLst>
        <pc:docMk/>
      </pc:docMkLst>
      <pc:sldChg chg="modSp">
        <pc:chgData name="Alexander Cammaroto" userId="S::alexander.cammaroto@smkc.se::51273b44-4f0e-4f78-ab19-64f21df87179" providerId="AD" clId="Web-{DC62B12E-EDB7-498F-941C-8CE517165AC6}" dt="2021-05-03T09:43:43.691" v="3" actId="14100"/>
        <pc:sldMkLst>
          <pc:docMk/>
          <pc:sldMk cId="3678503331" sldId="317"/>
        </pc:sldMkLst>
        <pc:spChg chg="mod">
          <ac:chgData name="Alexander Cammaroto" userId="S::alexander.cammaroto@smkc.se::51273b44-4f0e-4f78-ab19-64f21df87179" providerId="AD" clId="Web-{DC62B12E-EDB7-498F-941C-8CE517165AC6}" dt="2021-05-03T09:43:43.691" v="3" actId="14100"/>
          <ac:spMkLst>
            <pc:docMk/>
            <pc:sldMk cId="3678503331" sldId="317"/>
            <ac:spMk id="2" creationId="{9B4501E4-2B0C-5343-895A-1CB346D52DE7}"/>
          </ac:spMkLst>
        </pc:spChg>
      </pc:sldChg>
      <pc:sldChg chg="modSp">
        <pc:chgData name="Alexander Cammaroto" userId="S::alexander.cammaroto@smkc.se::51273b44-4f0e-4f78-ab19-64f21df87179" providerId="AD" clId="Web-{DC62B12E-EDB7-498F-941C-8CE517165AC6}" dt="2021-05-03T09:44:06.286" v="5" actId="14100"/>
        <pc:sldMkLst>
          <pc:docMk/>
          <pc:sldMk cId="1246495956" sldId="318"/>
        </pc:sldMkLst>
        <pc:spChg chg="mod">
          <ac:chgData name="Alexander Cammaroto" userId="S::alexander.cammaroto@smkc.se::51273b44-4f0e-4f78-ab19-64f21df87179" providerId="AD" clId="Web-{DC62B12E-EDB7-498F-941C-8CE517165AC6}" dt="2021-05-03T09:44:06.286" v="5" actId="14100"/>
          <ac:spMkLst>
            <pc:docMk/>
            <pc:sldMk cId="1246495956" sldId="318"/>
            <ac:spMk id="2" creationId="{9B4501E4-2B0C-5343-895A-1CB346D52DE7}"/>
          </ac:spMkLst>
        </pc:spChg>
      </pc:sldChg>
    </pc:docChg>
  </pc:docChgLst>
</pc:chgInfo>
</file>

<file path=ppt/charts/_rels/chart1.xml.rels><?xml version="1.0" encoding="UTF-8" standalone="yes"?>
<Relationships xmlns="http://schemas.openxmlformats.org/package/2006/relationships"><Relationship Id="rId3" Type="http://schemas.openxmlformats.org/officeDocument/2006/relationships/package" Target="../embeddings/Microsoft_Excel-kalkylblad.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Blad1!$B$1</c:f>
              <c:strCache>
                <c:ptCount val="1"/>
                <c:pt idx="0">
                  <c:v>Försäljning</c:v>
                </c:pt>
              </c:strCache>
            </c:strRef>
          </c:tx>
          <c:spPr>
            <a:noFill/>
          </c:spPr>
          <c:dPt>
            <c:idx val="0"/>
            <c:bubble3D val="0"/>
            <c:spPr>
              <a:solidFill>
                <a:srgbClr val="0070C0">
                  <a:alpha val="50000"/>
                </a:srgbClr>
              </a:solidFill>
              <a:ln w="19050">
                <a:solidFill>
                  <a:schemeClr val="lt1"/>
                </a:solidFill>
              </a:ln>
              <a:effectLst/>
            </c:spPr>
            <c:extLst>
              <c:ext xmlns:c16="http://schemas.microsoft.com/office/drawing/2014/chart" uri="{C3380CC4-5D6E-409C-BE32-E72D297353CC}">
                <c16:uniqueId val="{00000001-C45F-9742-8DA1-D1D44E219978}"/>
              </c:ext>
            </c:extLst>
          </c:dPt>
          <c:dPt>
            <c:idx val="1"/>
            <c:bubble3D val="0"/>
            <c:spPr>
              <a:solidFill>
                <a:schemeClr val="tx1">
                  <a:lumMod val="75000"/>
                  <a:lumOff val="25000"/>
                  <a:alpha val="72000"/>
                </a:schemeClr>
              </a:solidFill>
              <a:ln w="19050">
                <a:solidFill>
                  <a:schemeClr val="lt1"/>
                </a:solidFill>
              </a:ln>
              <a:effectLst/>
            </c:spPr>
            <c:extLst>
              <c:ext xmlns:c16="http://schemas.microsoft.com/office/drawing/2014/chart" uri="{C3380CC4-5D6E-409C-BE32-E72D297353CC}">
                <c16:uniqueId val="{00000003-C45F-9742-8DA1-D1D44E219978}"/>
              </c:ext>
            </c:extLst>
          </c:dPt>
          <c:dPt>
            <c:idx val="2"/>
            <c:bubble3D val="0"/>
            <c:spPr>
              <a:noFill/>
              <a:ln w="19050">
                <a:solidFill>
                  <a:schemeClr val="lt1"/>
                </a:solidFill>
              </a:ln>
              <a:effectLst/>
            </c:spPr>
            <c:extLst>
              <c:ext xmlns:c16="http://schemas.microsoft.com/office/drawing/2014/chart" uri="{C3380CC4-5D6E-409C-BE32-E72D297353CC}">
                <c16:uniqueId val="{00000005-C45F-9742-8DA1-D1D44E219978}"/>
              </c:ext>
            </c:extLst>
          </c:dPt>
          <c:dPt>
            <c:idx val="3"/>
            <c:bubble3D val="0"/>
            <c:spPr>
              <a:noFill/>
              <a:ln w="19050">
                <a:solidFill>
                  <a:schemeClr val="lt1"/>
                </a:solidFill>
              </a:ln>
              <a:effectLst/>
            </c:spPr>
            <c:extLst>
              <c:ext xmlns:c16="http://schemas.microsoft.com/office/drawing/2014/chart" uri="{C3380CC4-5D6E-409C-BE32-E72D297353CC}">
                <c16:uniqueId val="{00000007-C45F-9742-8DA1-D1D44E219978}"/>
              </c:ext>
            </c:extLst>
          </c:dPt>
          <c:dLbls>
            <c:dLbl>
              <c:idx val="0"/>
              <c:layout>
                <c:manualLayout>
                  <c:x val="-9.8766050284182602E-2"/>
                  <c:y val="-0.29583065267171998"/>
                </c:manualLayout>
              </c:layout>
              <c:tx>
                <c:rich>
                  <a:bodyPr/>
                  <a:lstStyle/>
                  <a:p>
                    <a:fld id="{12595EA0-6E92-D04A-AEAF-41916D85494E}" type="CATEGORYNAME">
                      <a:rPr lang="en-US" b="0" i="0">
                        <a:latin typeface="Gotham Rounded Book" pitchFamily="2" charset="77"/>
                      </a:rPr>
                      <a:pPr/>
                      <a:t>[KATEGORINAMN]</a:t>
                    </a:fld>
                    <a:r>
                      <a:rPr lang="en-US" b="0" i="0" baseline="0">
                        <a:latin typeface="Gotham Rounded Book" pitchFamily="2" charset="77"/>
                      </a:rPr>
                      <a:t>
</a:t>
                    </a:r>
                    <a:fld id="{1AE51640-B8FE-9846-BD48-EEFB0440330E}" type="PERCENTAGE">
                      <a:rPr lang="en-US" b="0" i="0" baseline="0">
                        <a:latin typeface="Gotham Rounded Book" pitchFamily="2" charset="77"/>
                      </a:rPr>
                      <a:pPr/>
                      <a:t>[PROCENT]</a:t>
                    </a:fld>
                    <a:endParaRPr lang="en-US" b="0" i="0" baseline="0">
                      <a:latin typeface="Gotham Rounded Book" pitchFamily="2" charset="77"/>
                    </a:endParaRPr>
                  </a:p>
                </c:rich>
              </c:tx>
              <c:showLegendKey val="0"/>
              <c:showVal val="0"/>
              <c:showCatName val="1"/>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C45F-9742-8DA1-D1D44E219978}"/>
                </c:ext>
              </c:extLst>
            </c:dLbl>
            <c:dLbl>
              <c:idx val="1"/>
              <c:layout>
                <c:manualLayout>
                  <c:x val="0.14248956986336025"/>
                  <c:y val="0.12446909009915438"/>
                </c:manualLayout>
              </c:layout>
              <c:tx>
                <c:rich>
                  <a:bodyPr/>
                  <a:lstStyle/>
                  <a:p>
                    <a:fld id="{C42F68CD-D896-9145-8312-77FC32281ABD}" type="CATEGORYNAME">
                      <a:rPr lang="en-US" b="0" i="0">
                        <a:latin typeface="Gotham Rounded Book" pitchFamily="2" charset="77"/>
                      </a:rPr>
                      <a:pPr/>
                      <a:t>[KATEGORINAMN]</a:t>
                    </a:fld>
                    <a:r>
                      <a:rPr lang="en-US" b="0" i="0" baseline="0">
                        <a:latin typeface="Gotham Rounded Book" pitchFamily="2" charset="77"/>
                      </a:rPr>
                      <a:t>
</a:t>
                    </a:r>
                    <a:fld id="{1E6B9B19-F2A1-1043-93FE-2021547C602C}" type="PERCENTAGE">
                      <a:rPr lang="en-US" b="0" i="0" baseline="0">
                        <a:latin typeface="Gotham Rounded Book" pitchFamily="2" charset="77"/>
                      </a:rPr>
                      <a:pPr/>
                      <a:t>[PROCENT]</a:t>
                    </a:fld>
                    <a:endParaRPr lang="en-US" b="0" i="0" baseline="0">
                      <a:latin typeface="Gotham Rounded Book" pitchFamily="2" charset="77"/>
                    </a:endParaRPr>
                  </a:p>
                </c:rich>
              </c:tx>
              <c:showLegendKey val="0"/>
              <c:showVal val="0"/>
              <c:showCatName val="1"/>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C45F-9742-8DA1-D1D44E219978}"/>
                </c:ext>
              </c:extLst>
            </c:dLbl>
            <c:spPr>
              <a:noFill/>
              <a:ln>
                <a:noFill/>
              </a:ln>
              <a:effectLst/>
            </c:spPr>
            <c:txPr>
              <a:bodyPr rot="0" spcFirstLastPara="1" vertOverflow="ellipsis" vert="horz" wrap="square" lIns="38100" tIns="19050" rIns="38100" bIns="19050" anchor="ctr" anchorCtr="1">
                <a:spAutoFit/>
              </a:bodyPr>
              <a:lstStyle/>
              <a:p>
                <a:pPr>
                  <a:defRPr sz="3600" b="0" i="0" u="none" strike="noStrike" kern="1200" baseline="0">
                    <a:solidFill>
                      <a:schemeClr val="bg1"/>
                    </a:solidFill>
                    <a:latin typeface="+mn-lt"/>
                    <a:ea typeface="+mn-ea"/>
                    <a:cs typeface="+mn-cs"/>
                  </a:defRPr>
                </a:pPr>
                <a:endParaRPr lang="sv-SE"/>
              </a:p>
            </c:txPr>
            <c:showLegendKey val="0"/>
            <c:showVal val="0"/>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Blad1!$A$2:$A$5</c:f>
              <c:strCache>
                <c:ptCount val="2"/>
                <c:pt idx="0">
                  <c:v>Hav</c:v>
                </c:pt>
                <c:pt idx="1">
                  <c:v>Land</c:v>
                </c:pt>
              </c:strCache>
            </c:strRef>
          </c:cat>
          <c:val>
            <c:numRef>
              <c:f>Blad1!$B$2:$B$5</c:f>
              <c:numCache>
                <c:formatCode>0%</c:formatCode>
                <c:ptCount val="4"/>
                <c:pt idx="0">
                  <c:v>0.7</c:v>
                </c:pt>
                <c:pt idx="1">
                  <c:v>0.3</c:v>
                </c:pt>
              </c:numCache>
            </c:numRef>
          </c:val>
          <c:extLst>
            <c:ext xmlns:c16="http://schemas.microsoft.com/office/drawing/2014/chart" uri="{C3380CC4-5D6E-409C-BE32-E72D297353CC}">
              <c16:uniqueId val="{00000008-C45F-9742-8DA1-D1D44E219978}"/>
            </c:ext>
          </c:extLst>
        </c:ser>
        <c:dLbls>
          <c:showLegendKey val="0"/>
          <c:showVal val="0"/>
          <c:showCatName val="1"/>
          <c:showSerName val="0"/>
          <c:showPercent val="1"/>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a:pPr>
      <a:endParaRPr lang="sv-SE"/>
    </a:p>
  </c:txPr>
  <c:externalData r:id="rId3">
    <c:autoUpdate val="0"/>
  </c:externalData>
</c:chartSpace>
</file>

<file path=ppt/charts/colors1.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sv-SE"/>
          </a:p>
        </p:txBody>
      </p:sp>
      <p:sp>
        <p:nvSpPr>
          <p:cNvPr id="3" name="Platshållare fö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219C2D7-ECAC-D043-9B0B-73D2E6412AD8}" type="datetimeFigureOut">
              <a:rPr lang="sv-SE" smtClean="0"/>
              <a:t>2023-12-14</a:t>
            </a:fld>
            <a:endParaRPr lang="sv-SE"/>
          </a:p>
        </p:txBody>
      </p:sp>
      <p:sp>
        <p:nvSpPr>
          <p:cNvPr id="4" name="Platshållare för bildobjekt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sv-SE"/>
          </a:p>
        </p:txBody>
      </p:sp>
      <p:sp>
        <p:nvSpPr>
          <p:cNvPr id="5" name="Platshållare för anteckninga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6" name="Platshållare för sidfo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sv-SE"/>
          </a:p>
        </p:txBody>
      </p:sp>
      <p:sp>
        <p:nvSpPr>
          <p:cNvPr id="7" name="Platshållare för bild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078406E-F187-304A-9A10-09479C1032A0}" type="slidenum">
              <a:rPr lang="sv-SE" smtClean="0"/>
              <a:t>‹#›</a:t>
            </a:fld>
            <a:endParaRPr lang="sv-SE"/>
          </a:p>
        </p:txBody>
      </p:sp>
    </p:spTree>
    <p:extLst>
      <p:ext uri="{BB962C8B-B14F-4D97-AF65-F5344CB8AC3E}">
        <p14:creationId xmlns:p14="http://schemas.microsoft.com/office/powerpoint/2010/main" val="60710522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sz="1200" b="0" i="0" kern="1200" dirty="0">
                <a:solidFill>
                  <a:schemeClr val="tx1"/>
                </a:solidFill>
                <a:effectLst/>
                <a:latin typeface="+mn-lt"/>
                <a:ea typeface="+mn-ea"/>
                <a:cs typeface="+mn-cs"/>
              </a:rPr>
              <a:t>Uppmuntra alla tankar och idéer! </a:t>
            </a:r>
          </a:p>
          <a:p>
            <a:r>
              <a:rPr lang="sv-SE" sz="1200" b="0" i="0" kern="1200" dirty="0">
                <a:solidFill>
                  <a:schemeClr val="tx1"/>
                </a:solidFill>
                <a:effectLst/>
                <a:latin typeface="+mn-lt"/>
                <a:ea typeface="+mn-ea"/>
                <a:cs typeface="+mn-cs"/>
              </a:rPr>
              <a:t>Förslag: </a:t>
            </a:r>
          </a:p>
          <a:p>
            <a:pPr marL="171450" indent="-171450">
              <a:buFont typeface="Arial" panose="020B0604020202020204" pitchFamily="34" charset="0"/>
              <a:buChar char="•"/>
            </a:pPr>
            <a:r>
              <a:rPr lang="sv-SE" sz="1200" b="0" i="0" kern="1200" dirty="0">
                <a:solidFill>
                  <a:schemeClr val="tx1"/>
                </a:solidFill>
                <a:effectLst/>
                <a:latin typeface="+mn-lt"/>
                <a:ea typeface="+mn-ea"/>
                <a:cs typeface="+mn-cs"/>
              </a:rPr>
              <a:t>vatten</a:t>
            </a:r>
          </a:p>
          <a:p>
            <a:pPr marL="171450" indent="-171450">
              <a:buFont typeface="Arial" panose="020B0604020202020204" pitchFamily="34" charset="0"/>
              <a:buChar char="•"/>
            </a:pPr>
            <a:r>
              <a:rPr lang="sv-SE" sz="1200" b="0" i="0" kern="1200" dirty="0">
                <a:solidFill>
                  <a:schemeClr val="tx1"/>
                </a:solidFill>
                <a:effectLst/>
                <a:latin typeface="+mn-lt"/>
                <a:ea typeface="+mn-ea"/>
                <a:cs typeface="+mn-cs"/>
              </a:rPr>
              <a:t>mat</a:t>
            </a:r>
          </a:p>
          <a:p>
            <a:pPr marL="171450" indent="-171450">
              <a:buFont typeface="Arial" panose="020B0604020202020204" pitchFamily="34" charset="0"/>
              <a:buChar char="•"/>
            </a:pPr>
            <a:r>
              <a:rPr lang="sv-SE" sz="1200" b="0" i="0" kern="1200" dirty="0">
                <a:solidFill>
                  <a:schemeClr val="tx1"/>
                </a:solidFill>
                <a:effectLst/>
                <a:latin typeface="+mn-lt"/>
                <a:ea typeface="+mn-ea"/>
                <a:cs typeface="+mn-cs"/>
              </a:rPr>
              <a:t>fiskar och andra vattenlevande djur</a:t>
            </a:r>
          </a:p>
          <a:p>
            <a:pPr marL="171450" indent="-171450">
              <a:buFont typeface="Arial" panose="020B0604020202020204" pitchFamily="34" charset="0"/>
              <a:buChar char="•"/>
            </a:pPr>
            <a:r>
              <a:rPr lang="sv-SE" sz="1200" b="0" i="0" kern="1200" dirty="0">
                <a:solidFill>
                  <a:schemeClr val="tx1"/>
                </a:solidFill>
                <a:effectLst/>
                <a:latin typeface="+mn-lt"/>
                <a:ea typeface="+mn-ea"/>
                <a:cs typeface="+mn-cs"/>
              </a:rPr>
              <a:t>tång och alger</a:t>
            </a:r>
          </a:p>
          <a:p>
            <a:pPr marL="171450" indent="-171450">
              <a:buFont typeface="Arial" panose="020B0604020202020204" pitchFamily="34" charset="0"/>
              <a:buChar char="•"/>
            </a:pPr>
            <a:r>
              <a:rPr lang="sv-SE" sz="1200" b="0" i="0" kern="1200" dirty="0">
                <a:solidFill>
                  <a:schemeClr val="tx1"/>
                </a:solidFill>
                <a:effectLst/>
                <a:latin typeface="+mn-lt"/>
                <a:ea typeface="+mn-ea"/>
                <a:cs typeface="+mn-cs"/>
              </a:rPr>
              <a:t>energikälla</a:t>
            </a:r>
          </a:p>
          <a:p>
            <a:pPr marL="171450" indent="-171450">
              <a:buFont typeface="Arial" panose="020B0604020202020204" pitchFamily="34" charset="0"/>
              <a:buChar char="•"/>
            </a:pPr>
            <a:r>
              <a:rPr lang="sv-SE" sz="1200" b="0" i="0" kern="1200" dirty="0">
                <a:solidFill>
                  <a:schemeClr val="tx1"/>
                </a:solidFill>
                <a:effectLst/>
                <a:latin typeface="+mn-lt"/>
                <a:ea typeface="+mn-ea"/>
                <a:cs typeface="+mn-cs"/>
              </a:rPr>
              <a:t>kommunikation</a:t>
            </a:r>
          </a:p>
          <a:p>
            <a:pPr marL="171450" indent="-171450">
              <a:buFont typeface="Arial" panose="020B0604020202020204" pitchFamily="34" charset="0"/>
              <a:buChar char="•"/>
            </a:pPr>
            <a:r>
              <a:rPr lang="sv-SE" sz="1200" b="0" i="0" kern="1200" dirty="0">
                <a:solidFill>
                  <a:schemeClr val="tx1"/>
                </a:solidFill>
                <a:effectLst/>
                <a:latin typeface="+mn-lt"/>
                <a:ea typeface="+mn-ea"/>
                <a:cs typeface="+mn-cs"/>
              </a:rPr>
              <a:t>handel</a:t>
            </a:r>
          </a:p>
          <a:p>
            <a:pPr marL="171450" indent="-171450">
              <a:buFont typeface="Arial" panose="020B0604020202020204" pitchFamily="34" charset="0"/>
              <a:buChar char="•"/>
            </a:pPr>
            <a:r>
              <a:rPr lang="sv-SE" sz="1200" b="0" i="0" kern="1200" dirty="0">
                <a:solidFill>
                  <a:schemeClr val="tx1"/>
                </a:solidFill>
                <a:effectLst/>
                <a:latin typeface="+mn-lt"/>
                <a:ea typeface="+mn-ea"/>
                <a:cs typeface="+mn-cs"/>
              </a:rPr>
              <a:t>resor</a:t>
            </a:r>
          </a:p>
          <a:p>
            <a:pPr marL="171450" indent="-171450">
              <a:buFont typeface="Arial" panose="020B0604020202020204" pitchFamily="34" charset="0"/>
              <a:buChar char="•"/>
            </a:pPr>
            <a:r>
              <a:rPr lang="sv-SE" sz="1200" b="0" i="0" kern="1200" dirty="0">
                <a:solidFill>
                  <a:schemeClr val="tx1"/>
                </a:solidFill>
                <a:effectLst/>
                <a:latin typeface="+mn-lt"/>
                <a:ea typeface="+mn-ea"/>
                <a:cs typeface="+mn-cs"/>
              </a:rPr>
              <a:t>bad och vattenaktiviteter</a:t>
            </a:r>
          </a:p>
          <a:p>
            <a:pPr marL="171450" indent="-171450">
              <a:buFont typeface="Arial" panose="020B0604020202020204" pitchFamily="34" charset="0"/>
              <a:buChar char="•"/>
            </a:pPr>
            <a:r>
              <a:rPr lang="sv-SE" sz="1200" b="0" i="0" kern="1200" dirty="0">
                <a:solidFill>
                  <a:schemeClr val="tx1"/>
                </a:solidFill>
                <a:effectLst/>
                <a:latin typeface="+mn-lt"/>
                <a:ea typeface="+mn-ea"/>
                <a:cs typeface="+mn-cs"/>
              </a:rPr>
              <a:t>båtar</a:t>
            </a:r>
            <a:endParaRPr lang="sv-SE" dirty="0">
              <a:cs typeface="Calibri"/>
            </a:endParaRPr>
          </a:p>
        </p:txBody>
      </p:sp>
      <p:sp>
        <p:nvSpPr>
          <p:cNvPr id="4" name="Platshållare för bildnummer 3"/>
          <p:cNvSpPr>
            <a:spLocks noGrp="1"/>
          </p:cNvSpPr>
          <p:nvPr>
            <p:ph type="sldNum" sz="quarter" idx="5"/>
          </p:nvPr>
        </p:nvSpPr>
        <p:spPr/>
        <p:txBody>
          <a:bodyPr/>
          <a:lstStyle/>
          <a:p>
            <a:fld id="{403BFD10-C9FB-874C-BB84-07B61A5A6911}" type="slidenum">
              <a:rPr lang="sv-SE" smtClean="0"/>
              <a:t>1</a:t>
            </a:fld>
            <a:endParaRPr lang="sv-SE"/>
          </a:p>
        </p:txBody>
      </p:sp>
    </p:spTree>
    <p:extLst>
      <p:ext uri="{BB962C8B-B14F-4D97-AF65-F5344CB8AC3E}">
        <p14:creationId xmlns:p14="http://schemas.microsoft.com/office/powerpoint/2010/main" val="391161039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rtl="0" fontAlgn="base"/>
            <a:r>
              <a:rPr lang="sv-SE" sz="1200" b="0" i="0" kern="1200" dirty="0">
                <a:solidFill>
                  <a:schemeClr val="tx1"/>
                </a:solidFill>
                <a:effectLst/>
                <a:latin typeface="+mn-lt"/>
                <a:ea typeface="+mn-ea"/>
                <a:cs typeface="+mn-cs"/>
              </a:rPr>
              <a:t>Oavsett var i havet vi är någonstans, börjar näringskedjan med mikroskopiskt små encelliga växter som kallas växtplankton. De får sin energi från solen, genom fotosyntes.  </a:t>
            </a:r>
          </a:p>
          <a:p>
            <a:pPr rtl="0" fontAlgn="base"/>
            <a:endParaRPr lang="sv-SE" sz="1200" b="0" i="0" kern="1200" dirty="0">
              <a:solidFill>
                <a:schemeClr val="tx1"/>
              </a:solidFill>
              <a:effectLst/>
              <a:latin typeface="+mn-lt"/>
              <a:ea typeface="+mn-ea"/>
              <a:cs typeface="+mn-cs"/>
            </a:endParaRPr>
          </a:p>
          <a:p>
            <a:pPr rtl="0" fontAlgn="base"/>
            <a:r>
              <a:rPr lang="sv-SE" sz="1200" b="0" i="0" kern="1200" dirty="0">
                <a:solidFill>
                  <a:schemeClr val="tx1"/>
                </a:solidFill>
                <a:effectLst/>
                <a:latin typeface="+mn-lt"/>
                <a:ea typeface="+mn-ea"/>
                <a:cs typeface="+mn-cs"/>
              </a:rPr>
              <a:t>Det andra ledet i näringskedjan är primärkonsumenter. Dessa äter växter, eller både växter och djur. Den största gruppen primärkonsumenter består av djurplankton </a:t>
            </a:r>
          </a:p>
          <a:p>
            <a:pPr rtl="0" fontAlgn="base"/>
            <a:endParaRPr lang="sv-SE" sz="1200" b="0" i="0" kern="1200" dirty="0">
              <a:solidFill>
                <a:schemeClr val="tx1"/>
              </a:solidFill>
              <a:effectLst/>
              <a:latin typeface="+mn-lt"/>
              <a:ea typeface="+mn-ea"/>
              <a:cs typeface="+mn-cs"/>
            </a:endParaRPr>
          </a:p>
          <a:p>
            <a:pPr rtl="0" fontAlgn="base"/>
            <a:r>
              <a:rPr lang="sv-SE" sz="1200" b="0" i="0" kern="1200" dirty="0">
                <a:solidFill>
                  <a:schemeClr val="tx1"/>
                </a:solidFill>
                <a:effectLst/>
                <a:latin typeface="+mn-lt"/>
                <a:ea typeface="+mn-ea"/>
                <a:cs typeface="+mn-cs"/>
              </a:rPr>
              <a:t>Det tredje ledet i näringskedjan kallas för sekundärkonsumenter. Denna grupp består av djur som äter djur, som t.ex. torsken </a:t>
            </a:r>
          </a:p>
          <a:p>
            <a:pPr rtl="0" fontAlgn="base"/>
            <a:endParaRPr lang="sv-SE" sz="1200" b="0" i="0" kern="1200" dirty="0">
              <a:solidFill>
                <a:schemeClr val="tx1"/>
              </a:solidFill>
              <a:effectLst/>
              <a:latin typeface="+mn-lt"/>
              <a:ea typeface="+mn-ea"/>
              <a:cs typeface="+mn-cs"/>
            </a:endParaRPr>
          </a:p>
          <a:p>
            <a:pPr rtl="0" fontAlgn="base"/>
            <a:r>
              <a:rPr lang="sv-SE" sz="1200" b="0" i="0" kern="1200" dirty="0">
                <a:solidFill>
                  <a:schemeClr val="tx1"/>
                </a:solidFill>
                <a:effectLst/>
                <a:latin typeface="+mn-lt"/>
                <a:ea typeface="+mn-ea"/>
                <a:cs typeface="+mn-cs"/>
              </a:rPr>
              <a:t>Sedan har vi toppkonsumenterna, vilket är den grupp av djur som saknar naturliga fiender. I Öresund är toppkonsumenterna knubbsäl och tumlare samt människan.  </a:t>
            </a:r>
          </a:p>
          <a:p>
            <a:pPr rtl="0" fontAlgn="base"/>
            <a:endParaRPr lang="sv-SE" sz="1200" b="0" i="0" kern="1200" dirty="0">
              <a:solidFill>
                <a:schemeClr val="tx1"/>
              </a:solidFill>
              <a:effectLst/>
              <a:latin typeface="+mn-lt"/>
              <a:ea typeface="+mn-ea"/>
              <a:cs typeface="+mn-cs"/>
            </a:endParaRPr>
          </a:p>
          <a:p>
            <a:pPr rtl="0" fontAlgn="base"/>
            <a:r>
              <a:rPr lang="sv-SE" sz="1200" b="0" i="0" kern="1200" dirty="0">
                <a:solidFill>
                  <a:schemeClr val="tx1"/>
                </a:solidFill>
                <a:effectLst/>
                <a:latin typeface="+mn-lt"/>
                <a:ea typeface="+mn-ea"/>
                <a:cs typeface="+mn-cs"/>
              </a:rPr>
              <a:t>Nedbrytarna är den sista gruppen i näringskedjan. Nedbrytare är olika arter av fiskar, kräftdjur, insekter och bakterier som äter döda djur och växter. Denna grupp är viktig eftersom de frigör beståndsdelar och näringsämnen för att kunna sluta cirkeln. Hit hör t.ex. ålen, strandkrabbor och tånggråsuggor. </a:t>
            </a:r>
          </a:p>
          <a:p>
            <a:endParaRPr lang="sv-SE" baseline="0" noProof="0" dirty="0"/>
          </a:p>
        </p:txBody>
      </p:sp>
      <p:sp>
        <p:nvSpPr>
          <p:cNvPr id="4" name="Platshållare för bildnummer 3"/>
          <p:cNvSpPr>
            <a:spLocks noGrp="1"/>
          </p:cNvSpPr>
          <p:nvPr>
            <p:ph type="sldNum" sz="quarter" idx="10"/>
          </p:nvPr>
        </p:nvSpPr>
        <p:spPr/>
        <p:txBody>
          <a:bodyPr/>
          <a:lstStyle/>
          <a:p>
            <a:fld id="{BC567D1D-4B9A-F043-81F2-F770B513F762}" type="slidenum">
              <a:rPr lang="sv-SE" smtClean="0"/>
              <a:t>10</a:t>
            </a:fld>
            <a:endParaRPr lang="sv-SE"/>
          </a:p>
        </p:txBody>
      </p:sp>
    </p:spTree>
    <p:extLst>
      <p:ext uri="{BB962C8B-B14F-4D97-AF65-F5344CB8AC3E}">
        <p14:creationId xmlns:p14="http://schemas.microsoft.com/office/powerpoint/2010/main" val="304099205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403BFD10-C9FB-874C-BB84-07B61A5A6911}" type="slidenum">
              <a:rPr lang="sv-SE" smtClean="0"/>
              <a:t>11</a:t>
            </a:fld>
            <a:endParaRPr lang="sv-SE"/>
          </a:p>
        </p:txBody>
      </p:sp>
    </p:spTree>
    <p:extLst>
      <p:ext uri="{BB962C8B-B14F-4D97-AF65-F5344CB8AC3E}">
        <p14:creationId xmlns:p14="http://schemas.microsoft.com/office/powerpoint/2010/main" val="85627722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Se lärarhandledning för information </a:t>
            </a:r>
            <a:r>
              <a:rPr lang="sv-SE"/>
              <a:t>om bokning</a:t>
            </a:r>
            <a:endParaRPr lang="sv-SE" dirty="0"/>
          </a:p>
        </p:txBody>
      </p:sp>
      <p:sp>
        <p:nvSpPr>
          <p:cNvPr id="4" name="Platshållare för bildnummer 3"/>
          <p:cNvSpPr>
            <a:spLocks noGrp="1"/>
          </p:cNvSpPr>
          <p:nvPr>
            <p:ph type="sldNum" sz="quarter" idx="5"/>
          </p:nvPr>
        </p:nvSpPr>
        <p:spPr/>
        <p:txBody>
          <a:bodyPr/>
          <a:lstStyle/>
          <a:p>
            <a:fld id="{403BFD10-C9FB-874C-BB84-07B61A5A6911}" type="slidenum">
              <a:rPr lang="sv-SE" smtClean="0"/>
              <a:t>12</a:t>
            </a:fld>
            <a:endParaRPr lang="sv-SE"/>
          </a:p>
        </p:txBody>
      </p:sp>
    </p:spTree>
    <p:extLst>
      <p:ext uri="{BB962C8B-B14F-4D97-AF65-F5344CB8AC3E}">
        <p14:creationId xmlns:p14="http://schemas.microsoft.com/office/powerpoint/2010/main" val="67450453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sz="1200" b="0" i="0" kern="1200" dirty="0">
                <a:solidFill>
                  <a:schemeClr val="tx1"/>
                </a:solidFill>
                <a:effectLst/>
                <a:latin typeface="+mn-lt"/>
                <a:ea typeface="+mn-ea"/>
                <a:cs typeface="+mn-cs"/>
              </a:rPr>
              <a:t>Planeten jorden. </a:t>
            </a:r>
          </a:p>
          <a:p>
            <a:r>
              <a:rPr lang="sv-SE" sz="1200" b="0" i="0" kern="1200" dirty="0">
                <a:solidFill>
                  <a:schemeClr val="tx1"/>
                </a:solidFill>
                <a:effectLst/>
                <a:latin typeface="+mn-lt"/>
                <a:ea typeface="+mn-ea"/>
                <a:cs typeface="+mn-cs"/>
              </a:rPr>
              <a:t>Det gröna är land, det vita är is och moln och det blå som utgör den största delen är vatten. </a:t>
            </a:r>
          </a:p>
          <a:p>
            <a:r>
              <a:rPr lang="sv-SE" sz="1200" b="0" i="0" kern="1200" dirty="0">
                <a:solidFill>
                  <a:schemeClr val="tx1"/>
                </a:solidFill>
                <a:effectLst/>
                <a:latin typeface="+mn-lt"/>
                <a:ea typeface="+mn-ea"/>
                <a:cs typeface="+mn-cs"/>
              </a:rPr>
              <a:t>Allt vatten på planeten hänger ihop, det finns alltså inte sju världshav utan ett enda stort hav på en planet. </a:t>
            </a:r>
          </a:p>
          <a:p>
            <a:r>
              <a:rPr lang="sv-SE" sz="1200" b="0" i="0" kern="1200" dirty="0">
                <a:solidFill>
                  <a:schemeClr val="tx1"/>
                </a:solidFill>
                <a:effectLst/>
                <a:latin typeface="+mn-lt"/>
                <a:ea typeface="+mn-ea"/>
                <a:cs typeface="+mn-cs"/>
              </a:rPr>
              <a:t>Det som skiljer havsområdena åt är bl.a. salthalt, temperatur och artsammansättning. </a:t>
            </a:r>
            <a:endParaRPr lang="sv-SE" dirty="0"/>
          </a:p>
        </p:txBody>
      </p:sp>
      <p:sp>
        <p:nvSpPr>
          <p:cNvPr id="4" name="Platshållare för bildnummer 3"/>
          <p:cNvSpPr>
            <a:spLocks noGrp="1"/>
          </p:cNvSpPr>
          <p:nvPr>
            <p:ph type="sldNum" sz="quarter" idx="5"/>
          </p:nvPr>
        </p:nvSpPr>
        <p:spPr/>
        <p:txBody>
          <a:bodyPr/>
          <a:lstStyle/>
          <a:p>
            <a:fld id="{403BFD10-C9FB-874C-BB84-07B61A5A6911}" type="slidenum">
              <a:rPr lang="sv-SE" smtClean="0"/>
              <a:t>2</a:t>
            </a:fld>
            <a:endParaRPr lang="sv-SE"/>
          </a:p>
        </p:txBody>
      </p:sp>
    </p:spTree>
    <p:extLst>
      <p:ext uri="{BB962C8B-B14F-4D97-AF65-F5344CB8AC3E}">
        <p14:creationId xmlns:p14="http://schemas.microsoft.com/office/powerpoint/2010/main" val="235530524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sz="1200" b="0" i="0" kern="1200" dirty="0">
                <a:solidFill>
                  <a:schemeClr val="tx1"/>
                </a:solidFill>
                <a:effectLst/>
                <a:latin typeface="+mn-lt"/>
                <a:ea typeface="+mn-ea"/>
                <a:cs typeface="+mn-cs"/>
              </a:rPr>
              <a:t>Vår planet jorden består till 70% av vatten och bara 30% är land. Om vi skulle titta på volymen istället och räkna med djupen i havet så skulle den siffran vara runt 90%. </a:t>
            </a:r>
          </a:p>
          <a:p>
            <a:r>
              <a:rPr lang="sv-SE" sz="1200" b="0" i="0" kern="1200" dirty="0">
                <a:solidFill>
                  <a:schemeClr val="tx1"/>
                </a:solidFill>
                <a:effectLst/>
                <a:latin typeface="+mn-lt"/>
                <a:ea typeface="+mn-ea"/>
                <a:cs typeface="+mn-cs"/>
              </a:rPr>
              <a:t>Kanske borde vi kalla vår planet för planeten havet istället? </a:t>
            </a:r>
          </a:p>
          <a:p>
            <a:r>
              <a:rPr lang="sv-SE" sz="1200" b="0" i="0" kern="1200" dirty="0">
                <a:solidFill>
                  <a:schemeClr val="tx1"/>
                </a:solidFill>
                <a:effectLst/>
                <a:latin typeface="+mn-lt"/>
                <a:ea typeface="+mn-ea"/>
                <a:cs typeface="+mn-cs"/>
              </a:rPr>
              <a:t>Havet är livsviktigt för allt liv på jorden och det var här förutsättningen för liv uppkom för omkring 2,3 miljarder år sedan. </a:t>
            </a:r>
          </a:p>
          <a:p>
            <a:r>
              <a:rPr lang="sv-SE" sz="1200" b="0" i="0" kern="1200" dirty="0">
                <a:solidFill>
                  <a:schemeClr val="tx1"/>
                </a:solidFill>
                <a:effectLst/>
                <a:latin typeface="+mn-lt"/>
                <a:ea typeface="+mn-ea"/>
                <a:cs typeface="+mn-cs"/>
              </a:rPr>
              <a:t>Det finns mycket kvar att lära om havet, vi människor har bara utforskat ungefär 5 % av vårt världshav.  </a:t>
            </a:r>
            <a:endParaRPr lang="sv-SE" dirty="0"/>
          </a:p>
        </p:txBody>
      </p:sp>
      <p:sp>
        <p:nvSpPr>
          <p:cNvPr id="4" name="Platshållare för bildnummer 3"/>
          <p:cNvSpPr>
            <a:spLocks noGrp="1"/>
          </p:cNvSpPr>
          <p:nvPr>
            <p:ph type="sldNum" sz="quarter" idx="5"/>
          </p:nvPr>
        </p:nvSpPr>
        <p:spPr/>
        <p:txBody>
          <a:bodyPr/>
          <a:lstStyle/>
          <a:p>
            <a:fld id="{403BFD10-C9FB-874C-BB84-07B61A5A6911}" type="slidenum">
              <a:rPr lang="sv-SE" smtClean="0"/>
              <a:t>3</a:t>
            </a:fld>
            <a:endParaRPr lang="sv-SE"/>
          </a:p>
        </p:txBody>
      </p:sp>
    </p:spTree>
    <p:extLst>
      <p:ext uri="{BB962C8B-B14F-4D97-AF65-F5344CB8AC3E}">
        <p14:creationId xmlns:p14="http://schemas.microsoft.com/office/powerpoint/2010/main" val="225651256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171450" indent="-171450" rtl="0" fontAlgn="base">
              <a:buFont typeface="Arial" panose="020B0604020202020204" pitchFamily="34" charset="0"/>
              <a:buChar char="•"/>
            </a:pPr>
            <a:r>
              <a:rPr lang="sv-SE" sz="1200" b="0" i="0" kern="1200" dirty="0">
                <a:solidFill>
                  <a:schemeClr val="tx1"/>
                </a:solidFill>
                <a:effectLst/>
                <a:latin typeface="+mn-lt"/>
                <a:ea typeface="+mn-ea"/>
                <a:cs typeface="+mn-cs"/>
              </a:rPr>
              <a:t>Syre </a:t>
            </a:r>
          </a:p>
          <a:p>
            <a:pPr rtl="0" fontAlgn="base"/>
            <a:r>
              <a:rPr lang="sv-SE" sz="1200" b="0" i="0" kern="1200" dirty="0">
                <a:solidFill>
                  <a:schemeClr val="tx1"/>
                </a:solidFill>
                <a:effectLst/>
                <a:latin typeface="+mn-lt"/>
                <a:ea typeface="+mn-ea"/>
                <a:cs typeface="+mn-cs"/>
              </a:rPr>
              <a:t>Den största delen av syret vi andas - ungefär 70 % - kommer från havet. Det betyder att mer än vartannat andetag du tar kommer från havet. Syret frigörs genom fotosyntes i alger, marina växter och växtplankton. </a:t>
            </a:r>
            <a:r>
              <a:rPr lang="sv-SE" sz="1200" b="0" i="0" u="none" strike="noStrike" kern="1200" dirty="0">
                <a:solidFill>
                  <a:schemeClr val="tx1"/>
                </a:solidFill>
                <a:effectLst/>
                <a:latin typeface="+mn-lt"/>
                <a:ea typeface="+mn-ea"/>
                <a:cs typeface="+mn-cs"/>
              </a:rPr>
              <a:t>Fotosyntes uppstod först i havet, för ca 2,3 miljarder år sedan. </a:t>
            </a:r>
            <a:r>
              <a:rPr lang="sv-SE" sz="1200" b="0" i="0" kern="1200" dirty="0">
                <a:solidFill>
                  <a:schemeClr val="tx1"/>
                </a:solidFill>
                <a:effectLst/>
                <a:latin typeface="+mn-lt"/>
                <a:ea typeface="+mn-ea"/>
                <a:cs typeface="+mn-cs"/>
              </a:rPr>
              <a:t> </a:t>
            </a:r>
          </a:p>
          <a:p>
            <a:pPr marL="171450" indent="-171450" rtl="0" fontAlgn="base">
              <a:buFont typeface="Arial" panose="020B0604020202020204" pitchFamily="34" charset="0"/>
              <a:buChar char="•"/>
            </a:pPr>
            <a:r>
              <a:rPr lang="sv-SE" sz="1200" b="0" i="0" u="none" strike="noStrike" kern="1200" dirty="0">
                <a:solidFill>
                  <a:schemeClr val="tx1"/>
                </a:solidFill>
                <a:effectLst/>
                <a:latin typeface="+mn-lt"/>
                <a:ea typeface="+mn-ea"/>
                <a:cs typeface="+mn-cs"/>
              </a:rPr>
              <a:t>Vatten</a:t>
            </a:r>
            <a:r>
              <a:rPr lang="sv-SE" sz="1200" b="0" i="0" kern="1200" dirty="0">
                <a:solidFill>
                  <a:schemeClr val="tx1"/>
                </a:solidFill>
                <a:effectLst/>
                <a:latin typeface="+mn-lt"/>
                <a:ea typeface="+mn-ea"/>
                <a:cs typeface="+mn-cs"/>
              </a:rPr>
              <a:t> </a:t>
            </a:r>
          </a:p>
          <a:p>
            <a:pPr rtl="0" fontAlgn="base"/>
            <a:r>
              <a:rPr lang="sv-SE" sz="1200" b="0" i="0" u="none" strike="noStrike" kern="1200" dirty="0">
                <a:solidFill>
                  <a:schemeClr val="tx1"/>
                </a:solidFill>
                <a:effectLst/>
                <a:latin typeface="+mn-lt"/>
                <a:ea typeface="+mn-ea"/>
                <a:cs typeface="+mn-cs"/>
              </a:rPr>
              <a:t>Havet är grunden för vattnets kretslopp, som ger oss färskvatten att dricka, att odla mat med och till att sköta vår hygien. </a:t>
            </a:r>
            <a:r>
              <a:rPr lang="sv-SE" sz="1200" b="0" i="0" kern="1200" dirty="0">
                <a:solidFill>
                  <a:schemeClr val="tx1"/>
                </a:solidFill>
                <a:effectLst/>
                <a:latin typeface="+mn-lt"/>
                <a:ea typeface="+mn-ea"/>
                <a:cs typeface="+mn-cs"/>
              </a:rPr>
              <a:t> </a:t>
            </a:r>
          </a:p>
          <a:p>
            <a:pPr marL="171450" indent="-171450" rtl="0" fontAlgn="base">
              <a:buFont typeface="Arial" panose="020B0604020202020204" pitchFamily="34" charset="0"/>
              <a:buChar char="•"/>
            </a:pPr>
            <a:r>
              <a:rPr lang="sv-SE" sz="1200" b="0" i="0" u="none" strike="noStrike" kern="1200" dirty="0">
                <a:solidFill>
                  <a:schemeClr val="tx1"/>
                </a:solidFill>
                <a:effectLst/>
                <a:latin typeface="+mn-lt"/>
                <a:ea typeface="+mn-ea"/>
                <a:cs typeface="+mn-cs"/>
              </a:rPr>
              <a:t>Klimat</a:t>
            </a:r>
            <a:r>
              <a:rPr lang="sv-SE" sz="1200" b="0" i="0" kern="1200" dirty="0">
                <a:solidFill>
                  <a:schemeClr val="tx1"/>
                </a:solidFill>
                <a:effectLst/>
                <a:latin typeface="+mn-lt"/>
                <a:ea typeface="+mn-ea"/>
                <a:cs typeface="+mn-cs"/>
              </a:rPr>
              <a:t> </a:t>
            </a:r>
          </a:p>
          <a:p>
            <a:pPr rtl="0" fontAlgn="base"/>
            <a:r>
              <a:rPr lang="sv-SE" sz="1200" b="0" i="0" u="none" strike="noStrike" kern="1200" dirty="0">
                <a:solidFill>
                  <a:schemeClr val="tx1"/>
                </a:solidFill>
                <a:effectLst/>
                <a:latin typeface="+mn-lt"/>
                <a:ea typeface="+mn-ea"/>
                <a:cs typeface="+mn-cs"/>
              </a:rPr>
              <a:t>Havet reglerar vårt klimat genom att strömmar av kallt och varmt vatten rör sig över planeten. Havet lagrar också stora mängder koldioxid, utan havet hade problemet med den globala uppvärmningen varit ännu mycket värre än det är idag. </a:t>
            </a:r>
            <a:r>
              <a:rPr lang="sv-SE" sz="1200" b="0" i="0" kern="1200" dirty="0">
                <a:solidFill>
                  <a:schemeClr val="tx1"/>
                </a:solidFill>
                <a:effectLst/>
                <a:latin typeface="+mn-lt"/>
                <a:ea typeface="+mn-ea"/>
                <a:cs typeface="+mn-cs"/>
              </a:rPr>
              <a:t> </a:t>
            </a:r>
          </a:p>
          <a:p>
            <a:pPr marL="171450" indent="-171450" rtl="0" fontAlgn="base">
              <a:buFont typeface="Arial" panose="020B0604020202020204" pitchFamily="34" charset="0"/>
              <a:buChar char="•"/>
            </a:pPr>
            <a:r>
              <a:rPr lang="sv-SE" sz="1200" b="0" i="0" u="none" strike="noStrike" kern="1200" dirty="0">
                <a:solidFill>
                  <a:schemeClr val="tx1"/>
                </a:solidFill>
                <a:effectLst/>
                <a:latin typeface="+mn-lt"/>
                <a:ea typeface="+mn-ea"/>
                <a:cs typeface="+mn-cs"/>
              </a:rPr>
              <a:t>Mat</a:t>
            </a:r>
            <a:r>
              <a:rPr lang="sv-SE" sz="1200" b="0" i="0" kern="1200" dirty="0">
                <a:solidFill>
                  <a:schemeClr val="tx1"/>
                </a:solidFill>
                <a:effectLst/>
                <a:latin typeface="+mn-lt"/>
                <a:ea typeface="+mn-ea"/>
                <a:cs typeface="+mn-cs"/>
              </a:rPr>
              <a:t> </a:t>
            </a:r>
            <a:endParaRPr lang="sv-SE" sz="1200" b="0" i="0" u="none" strike="noStrike" kern="1200" dirty="0">
              <a:solidFill>
                <a:schemeClr val="tx1"/>
              </a:solidFill>
              <a:effectLst/>
              <a:latin typeface="+mn-lt"/>
              <a:ea typeface="+mn-ea"/>
              <a:cs typeface="+mn-cs"/>
            </a:endParaRPr>
          </a:p>
          <a:p>
            <a:pPr marL="0" indent="0" rtl="0" fontAlgn="base">
              <a:buFont typeface="Arial" panose="020B0604020202020204" pitchFamily="34" charset="0"/>
              <a:buNone/>
            </a:pPr>
            <a:r>
              <a:rPr lang="sv-SE" sz="1200" b="0" i="0" u="none" strike="noStrike" kern="1200" dirty="0">
                <a:solidFill>
                  <a:schemeClr val="tx1"/>
                </a:solidFill>
                <a:effectLst/>
                <a:latin typeface="+mn-lt"/>
                <a:ea typeface="+mn-ea"/>
                <a:cs typeface="+mn-cs"/>
              </a:rPr>
              <a:t>Havet är en enorm källa till mat. Vi får fisk, skaldjur, räkor, och alger från havet. För mer än en tredjedel av jordens befolkning är mat från havet den huvudsakliga källan till protein. </a:t>
            </a:r>
            <a:r>
              <a:rPr lang="sv-SE" sz="1200" b="0" i="0" kern="1200" dirty="0">
                <a:solidFill>
                  <a:schemeClr val="tx1"/>
                </a:solidFill>
                <a:effectLst/>
                <a:latin typeface="+mn-lt"/>
                <a:ea typeface="+mn-ea"/>
                <a:cs typeface="+mn-cs"/>
              </a:rPr>
              <a:t> </a:t>
            </a:r>
          </a:p>
          <a:p>
            <a:pPr marL="171450" indent="-171450" rtl="0" fontAlgn="base">
              <a:buFont typeface="Arial" panose="020B0604020202020204" pitchFamily="34" charset="0"/>
              <a:buChar char="•"/>
            </a:pPr>
            <a:r>
              <a:rPr lang="sv-SE" sz="1200" b="0" i="0" u="none" strike="noStrike" kern="1200" dirty="0">
                <a:solidFill>
                  <a:schemeClr val="tx1"/>
                </a:solidFill>
                <a:effectLst/>
                <a:latin typeface="+mn-lt"/>
                <a:ea typeface="+mn-ea"/>
                <a:cs typeface="+mn-cs"/>
              </a:rPr>
              <a:t>Resor och transporter</a:t>
            </a:r>
            <a:r>
              <a:rPr lang="sv-SE" sz="1200" b="0" i="0" kern="1200" dirty="0">
                <a:solidFill>
                  <a:schemeClr val="tx1"/>
                </a:solidFill>
                <a:effectLst/>
                <a:latin typeface="+mn-lt"/>
                <a:ea typeface="+mn-ea"/>
                <a:cs typeface="+mn-cs"/>
              </a:rPr>
              <a:t> </a:t>
            </a:r>
          </a:p>
          <a:p>
            <a:pPr rtl="0" fontAlgn="base"/>
            <a:r>
              <a:rPr lang="sv-SE" sz="1200" b="0" i="0" u="none" strike="noStrike" kern="1200" dirty="0">
                <a:solidFill>
                  <a:schemeClr val="tx1"/>
                </a:solidFill>
                <a:effectLst/>
                <a:latin typeface="+mn-lt"/>
                <a:ea typeface="+mn-ea"/>
                <a:cs typeface="+mn-cs"/>
              </a:rPr>
              <a:t>Vi använder havet till resor, och ungefär 90 % av allt gods i den internationella handeln transporteras med fartyg.</a:t>
            </a:r>
            <a:r>
              <a:rPr lang="sv-SE" sz="1200" b="0" i="0" kern="1200" dirty="0">
                <a:solidFill>
                  <a:schemeClr val="tx1"/>
                </a:solidFill>
                <a:effectLst/>
                <a:latin typeface="+mn-lt"/>
                <a:ea typeface="+mn-ea"/>
                <a:cs typeface="+mn-cs"/>
              </a:rPr>
              <a:t> </a:t>
            </a:r>
          </a:p>
          <a:p>
            <a:pPr marL="171450" indent="-171450" rtl="0" fontAlgn="base">
              <a:buFont typeface="Arial" panose="020B0604020202020204" pitchFamily="34" charset="0"/>
              <a:buChar char="•"/>
            </a:pPr>
            <a:r>
              <a:rPr lang="sv-SE" sz="1200" b="0" i="0" u="none" strike="noStrike" kern="1200" dirty="0">
                <a:solidFill>
                  <a:schemeClr val="tx1"/>
                </a:solidFill>
                <a:effectLst/>
                <a:latin typeface="+mn-lt"/>
                <a:ea typeface="+mn-ea"/>
                <a:cs typeface="+mn-cs"/>
              </a:rPr>
              <a:t>Energi </a:t>
            </a:r>
            <a:r>
              <a:rPr lang="sv-SE" sz="1200" b="0" i="0" kern="1200" dirty="0">
                <a:solidFill>
                  <a:schemeClr val="tx1"/>
                </a:solidFill>
                <a:effectLst/>
                <a:latin typeface="+mn-lt"/>
                <a:ea typeface="+mn-ea"/>
                <a:cs typeface="+mn-cs"/>
              </a:rPr>
              <a:t> </a:t>
            </a:r>
          </a:p>
          <a:p>
            <a:pPr rtl="0" fontAlgn="base"/>
            <a:r>
              <a:rPr lang="sv-SE" sz="1200" b="0" i="0" u="none" strike="noStrike" kern="1200" dirty="0">
                <a:solidFill>
                  <a:schemeClr val="tx1"/>
                </a:solidFill>
                <a:effectLst/>
                <a:latin typeface="+mn-lt"/>
                <a:ea typeface="+mn-ea"/>
                <a:cs typeface="+mn-cs"/>
              </a:rPr>
              <a:t>Vi får energi från havet via vind- och vågkraft, och det finns potential att utvinna mycket mer förnybar energi från havet i framtiden, t.ex. genom att utveckla vågkraften men även energi genererad av havs- och tidvattenströmmar. </a:t>
            </a:r>
            <a:r>
              <a:rPr lang="sv-SE" sz="1200" b="0" i="0" kern="1200" dirty="0">
                <a:solidFill>
                  <a:schemeClr val="tx1"/>
                </a:solidFill>
                <a:effectLst/>
                <a:latin typeface="+mn-lt"/>
                <a:ea typeface="+mn-ea"/>
                <a:cs typeface="+mn-cs"/>
              </a:rPr>
              <a:t> </a:t>
            </a:r>
          </a:p>
          <a:p>
            <a:pPr marL="171450" indent="-171450" rtl="0" fontAlgn="base">
              <a:buFont typeface="Arial" panose="020B0604020202020204" pitchFamily="34" charset="0"/>
              <a:buChar char="•"/>
            </a:pPr>
            <a:r>
              <a:rPr lang="sv-SE" sz="1200" b="0" i="0" u="none" strike="noStrike" kern="1200" dirty="0">
                <a:solidFill>
                  <a:schemeClr val="tx1"/>
                </a:solidFill>
                <a:effectLst/>
                <a:latin typeface="+mn-lt"/>
                <a:ea typeface="+mn-ea"/>
                <a:cs typeface="+mn-cs"/>
              </a:rPr>
              <a:t>Rekreation </a:t>
            </a:r>
            <a:r>
              <a:rPr lang="sv-SE" sz="1200" b="0" i="0" kern="1200" dirty="0">
                <a:solidFill>
                  <a:schemeClr val="tx1"/>
                </a:solidFill>
                <a:effectLst/>
                <a:latin typeface="+mn-lt"/>
                <a:ea typeface="+mn-ea"/>
                <a:cs typeface="+mn-cs"/>
              </a:rPr>
              <a:t> </a:t>
            </a:r>
          </a:p>
          <a:p>
            <a:pPr rtl="0" fontAlgn="base"/>
            <a:r>
              <a:rPr lang="sv-SE" sz="1200" b="0" i="0" u="none" strike="noStrike" kern="1200" dirty="0">
                <a:solidFill>
                  <a:schemeClr val="tx1"/>
                </a:solidFill>
                <a:effectLst/>
                <a:latin typeface="+mn-lt"/>
                <a:ea typeface="+mn-ea"/>
                <a:cs typeface="+mn-cs"/>
              </a:rPr>
              <a:t>Vi använder havet för att må bra och ha kul på massor av sätt. Det ger oss möjlighet till naturupplevelser, nöjen, vila och reflektion. </a:t>
            </a:r>
            <a:r>
              <a:rPr lang="sv-SE" sz="1200" b="0" i="0" kern="1200" dirty="0">
                <a:solidFill>
                  <a:schemeClr val="tx1"/>
                </a:solidFill>
                <a:effectLst/>
                <a:latin typeface="+mn-lt"/>
                <a:ea typeface="+mn-ea"/>
                <a:cs typeface="+mn-cs"/>
              </a:rPr>
              <a:t> </a:t>
            </a:r>
          </a:p>
          <a:p>
            <a:endParaRPr lang="sv-SE" dirty="0"/>
          </a:p>
        </p:txBody>
      </p:sp>
      <p:sp>
        <p:nvSpPr>
          <p:cNvPr id="4" name="Platshållare för bildnummer 3"/>
          <p:cNvSpPr>
            <a:spLocks noGrp="1"/>
          </p:cNvSpPr>
          <p:nvPr>
            <p:ph type="sldNum" sz="quarter" idx="5"/>
          </p:nvPr>
        </p:nvSpPr>
        <p:spPr/>
        <p:txBody>
          <a:bodyPr/>
          <a:lstStyle/>
          <a:p>
            <a:fld id="{403BFD10-C9FB-874C-BB84-07B61A5A6911}" type="slidenum">
              <a:rPr lang="sv-SE" smtClean="0"/>
              <a:t>4</a:t>
            </a:fld>
            <a:endParaRPr lang="sv-SE"/>
          </a:p>
        </p:txBody>
      </p:sp>
    </p:spTree>
    <p:extLst>
      <p:ext uri="{BB962C8B-B14F-4D97-AF65-F5344CB8AC3E}">
        <p14:creationId xmlns:p14="http://schemas.microsoft.com/office/powerpoint/2010/main" val="298241445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sz="1200" b="0" i="0" kern="1200" dirty="0">
                <a:solidFill>
                  <a:schemeClr val="tx1"/>
                </a:solidFill>
                <a:effectLst/>
                <a:latin typeface="+mn-lt"/>
                <a:ea typeface="+mn-ea"/>
                <a:cs typeface="+mn-cs"/>
              </a:rPr>
              <a:t>Tyvärr påverkar vi människor havet negativt på flera sätt. Havet har behandlats som en outtömlig källa till mat, samtidigt som det använts som en gigantisk soptipp. Länge trodde man att havet var så stort att vi inte kunde påverka det, oavsett hur mycket vi tömde det på fisk och fyllde det med skräp och föroreningar. Nu vet vi bättre. Om vi fortsätter som idag kommer det finnas mer plast än fisk i havet år 2050. </a:t>
            </a:r>
          </a:p>
          <a:p>
            <a:endParaRPr lang="sv-SE" sz="1200" b="0" i="0" kern="1200" dirty="0">
              <a:solidFill>
                <a:schemeClr val="tx1"/>
              </a:solidFill>
              <a:effectLst/>
              <a:latin typeface="+mn-lt"/>
              <a:ea typeface="+mn-ea"/>
              <a:cs typeface="+mn-cs"/>
            </a:endParaRPr>
          </a:p>
          <a:p>
            <a:r>
              <a:rPr lang="sv-SE" sz="1200" b="0" i="0" kern="1200" dirty="0">
                <a:solidFill>
                  <a:schemeClr val="tx1"/>
                </a:solidFill>
                <a:effectLst/>
                <a:latin typeface="+mn-lt"/>
                <a:ea typeface="+mn-ea"/>
                <a:cs typeface="+mn-cs"/>
              </a:rPr>
              <a:t>Havet är drabbat av </a:t>
            </a:r>
            <a:r>
              <a:rPr lang="sv-SE" sz="1200" b="0" i="0" u="none" strike="noStrike" kern="1200" dirty="0">
                <a:solidFill>
                  <a:schemeClr val="tx1"/>
                </a:solidFill>
                <a:effectLst/>
                <a:latin typeface="+mn-lt"/>
                <a:ea typeface="+mn-ea"/>
                <a:cs typeface="+mn-cs"/>
              </a:rPr>
              <a:t>överfiske, nedskräpning, föroreningar, försurning och övergödning bland annat. Detta måste få ett slut, och att lära sig om hur viktigt havet är för livet på vår planet är ett viktigt första steg till förändring.</a:t>
            </a:r>
            <a:r>
              <a:rPr lang="sv-SE" sz="1200" b="0" i="0" kern="1200" dirty="0">
                <a:solidFill>
                  <a:schemeClr val="tx1"/>
                </a:solidFill>
                <a:effectLst/>
                <a:latin typeface="+mn-lt"/>
                <a:ea typeface="+mn-ea"/>
                <a:cs typeface="+mn-cs"/>
              </a:rPr>
              <a:t> </a:t>
            </a:r>
            <a:endParaRPr lang="sv-SE" dirty="0"/>
          </a:p>
        </p:txBody>
      </p:sp>
      <p:sp>
        <p:nvSpPr>
          <p:cNvPr id="4" name="Platshållare för bildnummer 3"/>
          <p:cNvSpPr>
            <a:spLocks noGrp="1"/>
          </p:cNvSpPr>
          <p:nvPr>
            <p:ph type="sldNum" sz="quarter" idx="5"/>
          </p:nvPr>
        </p:nvSpPr>
        <p:spPr/>
        <p:txBody>
          <a:bodyPr/>
          <a:lstStyle/>
          <a:p>
            <a:fld id="{403BFD10-C9FB-874C-BB84-07B61A5A6911}" type="slidenum">
              <a:rPr lang="sv-SE" smtClean="0"/>
              <a:t>5</a:t>
            </a:fld>
            <a:endParaRPr lang="sv-SE"/>
          </a:p>
        </p:txBody>
      </p:sp>
    </p:spTree>
    <p:extLst>
      <p:ext uri="{BB962C8B-B14F-4D97-AF65-F5344CB8AC3E}">
        <p14:creationId xmlns:p14="http://schemas.microsoft.com/office/powerpoint/2010/main" val="169973943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rtl="0" fontAlgn="base"/>
            <a:r>
              <a:rPr lang="sv-SE" sz="1200" b="0" i="0" kern="1200" dirty="0">
                <a:solidFill>
                  <a:schemeClr val="tx1"/>
                </a:solidFill>
                <a:effectLst/>
                <a:latin typeface="+mn-lt"/>
                <a:ea typeface="+mn-ea"/>
                <a:cs typeface="+mn-cs"/>
              </a:rPr>
              <a:t>Öresund är ett speciellt havsområde med både sötvattensarter och saltvattensarter. Här möter det salta Kattegatt det sötare vattnet från Östersjön. Översta vattenmassan är bräckt vatten (ungefär 1% salthalt) och undre vattenmassan är saltvatten (ungefär 3% salthalt). Dessa vattenmassor blandas inte förutom vid starka stormar.  </a:t>
            </a:r>
          </a:p>
          <a:p>
            <a:pPr rtl="0" fontAlgn="base"/>
            <a:endParaRPr lang="sv-SE" sz="1200" b="0" i="0" kern="1200" dirty="0">
              <a:solidFill>
                <a:schemeClr val="tx1"/>
              </a:solidFill>
              <a:effectLst/>
              <a:latin typeface="+mn-lt"/>
              <a:ea typeface="+mn-ea"/>
              <a:cs typeface="+mn-cs"/>
            </a:endParaRPr>
          </a:p>
          <a:p>
            <a:pPr rtl="0" fontAlgn="base"/>
            <a:r>
              <a:rPr lang="sv-SE" sz="1200" b="0" i="0" kern="1200" dirty="0">
                <a:solidFill>
                  <a:schemeClr val="tx1"/>
                </a:solidFill>
                <a:effectLst/>
                <a:latin typeface="+mn-lt"/>
                <a:ea typeface="+mn-ea"/>
                <a:cs typeface="+mn-cs"/>
              </a:rPr>
              <a:t>Trålfiske har varit förbjudet i Öresund sedan 100 år tillbaka, framförallt p.g.a. att det är ett av världens mest trafikerade sund. Trålförbudet har bidragit till förutsättningarna för en livskraftig och produktiv botten med stora </a:t>
            </a:r>
            <a:r>
              <a:rPr lang="sv-SE" sz="1200" b="0" i="0" kern="1200" dirty="0" err="1">
                <a:solidFill>
                  <a:schemeClr val="tx1"/>
                </a:solidFill>
                <a:effectLst/>
                <a:latin typeface="+mn-lt"/>
                <a:ea typeface="+mn-ea"/>
                <a:cs typeface="+mn-cs"/>
              </a:rPr>
              <a:t>musselbanker</a:t>
            </a:r>
            <a:r>
              <a:rPr lang="sv-SE" sz="1200" b="0" i="0" kern="1200" dirty="0">
                <a:solidFill>
                  <a:schemeClr val="tx1"/>
                </a:solidFill>
                <a:effectLst/>
                <a:latin typeface="+mn-lt"/>
                <a:ea typeface="+mn-ea"/>
                <a:cs typeface="+mn-cs"/>
              </a:rPr>
              <a:t> och </a:t>
            </a:r>
            <a:r>
              <a:rPr lang="sv-SE" sz="1200" b="0" i="0" kern="1200" dirty="0" err="1">
                <a:solidFill>
                  <a:schemeClr val="tx1"/>
                </a:solidFill>
                <a:effectLst/>
                <a:latin typeface="+mn-lt"/>
                <a:ea typeface="+mn-ea"/>
                <a:cs typeface="+mn-cs"/>
              </a:rPr>
              <a:t>ålgräsängar</a:t>
            </a:r>
            <a:r>
              <a:rPr lang="sv-SE" sz="1200" b="0" i="0" kern="1200" dirty="0">
                <a:solidFill>
                  <a:schemeClr val="tx1"/>
                </a:solidFill>
                <a:effectLst/>
                <a:latin typeface="+mn-lt"/>
                <a:ea typeface="+mn-ea"/>
                <a:cs typeface="+mn-cs"/>
              </a:rPr>
              <a:t> som i sin tur gynnar den biologiska mångfalden i havet. </a:t>
            </a:r>
          </a:p>
          <a:p>
            <a:pPr rtl="0" fontAlgn="base"/>
            <a:endParaRPr lang="sv-SE" sz="1200" b="0" i="0" kern="1200">
              <a:solidFill>
                <a:schemeClr val="tx1"/>
              </a:solidFill>
              <a:effectLst/>
              <a:latin typeface="+mn-lt"/>
              <a:ea typeface="+mn-ea"/>
              <a:cs typeface="+mn-cs"/>
            </a:endParaRPr>
          </a:p>
          <a:p>
            <a:pPr rtl="0" fontAlgn="base"/>
            <a:r>
              <a:rPr lang="sv-SE" sz="1200" b="0" i="0" kern="1200">
                <a:solidFill>
                  <a:schemeClr val="tx1"/>
                </a:solidFill>
                <a:effectLst/>
                <a:latin typeface="+mn-lt"/>
                <a:ea typeface="+mn-ea"/>
                <a:cs typeface="+mn-cs"/>
              </a:rPr>
              <a:t>Medeldjupet </a:t>
            </a:r>
            <a:r>
              <a:rPr lang="sv-SE" sz="1200" b="0" i="0" kern="1200" dirty="0">
                <a:solidFill>
                  <a:schemeClr val="tx1"/>
                </a:solidFill>
                <a:effectLst/>
                <a:latin typeface="+mn-lt"/>
                <a:ea typeface="+mn-ea"/>
                <a:cs typeface="+mn-cs"/>
              </a:rPr>
              <a:t>är ynka 14 meter. Den djupaste punkten ligger utanför ön Ven och är ungefär 50m. Medeldjupet för ”Världshavet” är 4 km. </a:t>
            </a:r>
          </a:p>
          <a:p>
            <a:endParaRPr lang="sv-SE" dirty="0"/>
          </a:p>
        </p:txBody>
      </p:sp>
      <p:sp>
        <p:nvSpPr>
          <p:cNvPr id="4" name="Platshållare för bildnummer 3"/>
          <p:cNvSpPr>
            <a:spLocks noGrp="1"/>
          </p:cNvSpPr>
          <p:nvPr>
            <p:ph type="sldNum" sz="quarter" idx="5"/>
          </p:nvPr>
        </p:nvSpPr>
        <p:spPr/>
        <p:txBody>
          <a:bodyPr/>
          <a:lstStyle/>
          <a:p>
            <a:fld id="{403BFD10-C9FB-874C-BB84-07B61A5A6911}" type="slidenum">
              <a:rPr lang="sv-SE" smtClean="0"/>
              <a:t>6</a:t>
            </a:fld>
            <a:endParaRPr lang="sv-SE"/>
          </a:p>
        </p:txBody>
      </p:sp>
    </p:spTree>
    <p:extLst>
      <p:ext uri="{BB962C8B-B14F-4D97-AF65-F5344CB8AC3E}">
        <p14:creationId xmlns:p14="http://schemas.microsoft.com/office/powerpoint/2010/main" val="410730230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rtl="0" fontAlgn="base"/>
            <a:r>
              <a:rPr lang="sv-SE" sz="1200" b="0" i="0" kern="1200" dirty="0">
                <a:solidFill>
                  <a:schemeClr val="tx1"/>
                </a:solidFill>
                <a:effectLst/>
                <a:latin typeface="+mn-lt"/>
                <a:ea typeface="+mn-ea"/>
                <a:cs typeface="+mn-cs"/>
              </a:rPr>
              <a:t>Öresund har stor artrikedom. Det finns över 50 olika fiskarter, bland annat får vi då och då besök av tonfisk och världens näst största haj, brugden. Här finns också marina däggdjur som säl och tumlare.  </a:t>
            </a:r>
          </a:p>
          <a:p>
            <a:pPr rtl="0" fontAlgn="base"/>
            <a:endParaRPr lang="sv-SE" sz="1200" b="0" i="0" kern="1200" dirty="0">
              <a:solidFill>
                <a:schemeClr val="tx1"/>
              </a:solidFill>
              <a:effectLst/>
              <a:latin typeface="+mn-lt"/>
              <a:ea typeface="+mn-ea"/>
              <a:cs typeface="+mn-cs"/>
            </a:endParaRPr>
          </a:p>
          <a:p>
            <a:pPr rtl="0" fontAlgn="base"/>
            <a:r>
              <a:rPr lang="sv-SE" sz="1200" b="0" i="0" kern="1200" dirty="0">
                <a:solidFill>
                  <a:schemeClr val="tx1"/>
                </a:solidFill>
                <a:effectLst/>
                <a:latin typeface="+mn-lt"/>
                <a:ea typeface="+mn-ea"/>
                <a:cs typeface="+mn-cs"/>
              </a:rPr>
              <a:t>Öresund karaktäriseras av långa grunda bottnar längs med stränderna. Där är vattnet bräckt och hem till ett flertal sötvattensarter, som abborre, gädda och id. Det är ofta sandbotten och i vissa fall mjukbotten (dy). Här finns ofta blåstång och </a:t>
            </a:r>
            <a:r>
              <a:rPr lang="sv-SE" sz="1200" b="0" i="0" kern="1200" dirty="0" err="1">
                <a:solidFill>
                  <a:schemeClr val="tx1"/>
                </a:solidFill>
                <a:effectLst/>
                <a:latin typeface="+mn-lt"/>
                <a:ea typeface="+mn-ea"/>
                <a:cs typeface="+mn-cs"/>
              </a:rPr>
              <a:t>sågtång</a:t>
            </a:r>
            <a:r>
              <a:rPr lang="sv-SE" sz="1200" b="0" i="0" kern="1200" dirty="0">
                <a:solidFill>
                  <a:schemeClr val="tx1"/>
                </a:solidFill>
                <a:effectLst/>
                <a:latin typeface="+mn-lt"/>
                <a:ea typeface="+mn-ea"/>
                <a:cs typeface="+mn-cs"/>
              </a:rPr>
              <a:t> med inslag av andra alger och fläckar av kärlväxter (</a:t>
            </a:r>
            <a:r>
              <a:rPr lang="sv-SE" sz="1200" b="0" i="0" kern="1200" dirty="0" err="1">
                <a:solidFill>
                  <a:schemeClr val="tx1"/>
                </a:solidFill>
                <a:effectLst/>
                <a:latin typeface="+mn-lt"/>
                <a:ea typeface="+mn-ea"/>
                <a:cs typeface="+mn-cs"/>
              </a:rPr>
              <a:t>ruppia</a:t>
            </a:r>
            <a:r>
              <a:rPr lang="sv-SE" sz="1200" b="0" i="0" kern="1200" dirty="0">
                <a:solidFill>
                  <a:schemeClr val="tx1"/>
                </a:solidFill>
                <a:effectLst/>
                <a:latin typeface="+mn-lt"/>
                <a:ea typeface="+mn-ea"/>
                <a:cs typeface="+mn-cs"/>
              </a:rPr>
              <a:t> och ålgräs). Lite längre ut breder </a:t>
            </a:r>
            <a:r>
              <a:rPr lang="sv-SE" sz="1200" b="0" i="0" kern="1200" dirty="0" err="1">
                <a:solidFill>
                  <a:schemeClr val="tx1"/>
                </a:solidFill>
                <a:effectLst/>
                <a:latin typeface="+mn-lt"/>
                <a:ea typeface="+mn-ea"/>
                <a:cs typeface="+mn-cs"/>
              </a:rPr>
              <a:t>ålgräsängar</a:t>
            </a:r>
            <a:r>
              <a:rPr lang="sv-SE" sz="1200" b="0" i="0" kern="1200" dirty="0">
                <a:solidFill>
                  <a:schemeClr val="tx1"/>
                </a:solidFill>
                <a:effectLst/>
                <a:latin typeface="+mn-lt"/>
                <a:ea typeface="+mn-ea"/>
                <a:cs typeface="+mn-cs"/>
              </a:rPr>
              <a:t> ut sig.  </a:t>
            </a:r>
          </a:p>
          <a:p>
            <a:pPr rtl="0" fontAlgn="base"/>
            <a:endParaRPr lang="sv-SE" sz="1200" b="0" i="0" kern="1200" dirty="0">
              <a:solidFill>
                <a:schemeClr val="tx1"/>
              </a:solidFill>
              <a:effectLst/>
              <a:latin typeface="+mn-lt"/>
              <a:ea typeface="+mn-ea"/>
              <a:cs typeface="+mn-cs"/>
            </a:endParaRPr>
          </a:p>
          <a:p>
            <a:pPr rtl="0" fontAlgn="base"/>
            <a:r>
              <a:rPr lang="sv-SE" sz="1200" b="0" i="0" kern="1200" dirty="0">
                <a:solidFill>
                  <a:schemeClr val="tx1"/>
                </a:solidFill>
                <a:effectLst/>
                <a:latin typeface="+mn-lt"/>
                <a:ea typeface="+mn-ea"/>
                <a:cs typeface="+mn-cs"/>
              </a:rPr>
              <a:t>Längs med strandkanterna är det inte ovanligt att stöta på färgglada snultror, avlånga tångsnällor, strandkrabbor, tångräkor, hjärtmusslor, blåmusslor och en och annan ål. </a:t>
            </a:r>
          </a:p>
          <a:p>
            <a:pPr rtl="0" fontAlgn="base"/>
            <a:endParaRPr lang="sv-SE" sz="1200" b="0" i="0" kern="1200" dirty="0">
              <a:solidFill>
                <a:schemeClr val="tx1"/>
              </a:solidFill>
              <a:effectLst/>
              <a:latin typeface="+mn-lt"/>
              <a:ea typeface="+mn-ea"/>
              <a:cs typeface="+mn-cs"/>
            </a:endParaRPr>
          </a:p>
          <a:p>
            <a:pPr rtl="0" fontAlgn="base"/>
            <a:r>
              <a:rPr lang="sv-SE" sz="1200" b="0" i="0" kern="1200" dirty="0">
                <a:solidFill>
                  <a:schemeClr val="tx1"/>
                </a:solidFill>
                <a:effectLst/>
                <a:latin typeface="+mn-lt"/>
                <a:ea typeface="+mn-ea"/>
                <a:cs typeface="+mn-cs"/>
              </a:rPr>
              <a:t>I de djupare delarna av norra Öresund där vattnet är saltare kan man hitta arter som sjöstjärnor och sjöborrar samt havskräftor.  </a:t>
            </a:r>
          </a:p>
          <a:p>
            <a:endParaRPr lang="sv-SE" dirty="0">
              <a:cs typeface="Calibri"/>
            </a:endParaRPr>
          </a:p>
        </p:txBody>
      </p:sp>
      <p:sp>
        <p:nvSpPr>
          <p:cNvPr id="4" name="Platshållare för bildnummer 3"/>
          <p:cNvSpPr>
            <a:spLocks noGrp="1"/>
          </p:cNvSpPr>
          <p:nvPr>
            <p:ph type="sldNum" sz="quarter" idx="5"/>
          </p:nvPr>
        </p:nvSpPr>
        <p:spPr/>
        <p:txBody>
          <a:bodyPr/>
          <a:lstStyle/>
          <a:p>
            <a:fld id="{403BFD10-C9FB-874C-BB84-07B61A5A6911}" type="slidenum">
              <a:rPr lang="sv-SE" smtClean="0"/>
              <a:t>7</a:t>
            </a:fld>
            <a:endParaRPr lang="sv-SE"/>
          </a:p>
        </p:txBody>
      </p:sp>
    </p:spTree>
    <p:extLst>
      <p:ext uri="{BB962C8B-B14F-4D97-AF65-F5344CB8AC3E}">
        <p14:creationId xmlns:p14="http://schemas.microsoft.com/office/powerpoint/2010/main" val="51506412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rtl="0" fontAlgn="base"/>
            <a:r>
              <a:rPr lang="sv-SE" sz="1200" b="0" i="0" kern="1200" dirty="0">
                <a:solidFill>
                  <a:schemeClr val="tx1"/>
                </a:solidFill>
                <a:effectLst/>
                <a:latin typeface="+mn-lt"/>
                <a:ea typeface="+mn-ea"/>
                <a:cs typeface="+mn-cs"/>
              </a:rPr>
              <a:t>Oavsett var i havet vi är någonstans, börjar näringskedjan med mikroskopiskt små encelliga växter som kallas växtplankton. De får sin energi från solen, genom fotosyntes.  </a:t>
            </a:r>
          </a:p>
          <a:p>
            <a:pPr rtl="0" fontAlgn="base"/>
            <a:endParaRPr lang="sv-SE" sz="1200" b="0" i="0" kern="1200" dirty="0">
              <a:solidFill>
                <a:schemeClr val="tx1"/>
              </a:solidFill>
              <a:effectLst/>
              <a:latin typeface="+mn-lt"/>
              <a:ea typeface="+mn-ea"/>
              <a:cs typeface="+mn-cs"/>
            </a:endParaRPr>
          </a:p>
          <a:p>
            <a:pPr rtl="0" fontAlgn="base"/>
            <a:r>
              <a:rPr lang="sv-SE" sz="1200" b="0" i="0" kern="1200" dirty="0">
                <a:solidFill>
                  <a:schemeClr val="tx1"/>
                </a:solidFill>
                <a:effectLst/>
                <a:latin typeface="+mn-lt"/>
                <a:ea typeface="+mn-ea"/>
                <a:cs typeface="+mn-cs"/>
              </a:rPr>
              <a:t>Det andra ledet i näringskedjan är primärkonsumenter. Dessa äter växter, eller både växter och djur. Den största gruppen primärkonsumenter består av djurplankton </a:t>
            </a:r>
          </a:p>
          <a:p>
            <a:pPr rtl="0" fontAlgn="base"/>
            <a:endParaRPr lang="sv-SE" sz="1200" b="0" i="0" kern="1200" dirty="0">
              <a:solidFill>
                <a:schemeClr val="tx1"/>
              </a:solidFill>
              <a:effectLst/>
              <a:latin typeface="+mn-lt"/>
              <a:ea typeface="+mn-ea"/>
              <a:cs typeface="+mn-cs"/>
            </a:endParaRPr>
          </a:p>
          <a:p>
            <a:pPr rtl="0" fontAlgn="base"/>
            <a:r>
              <a:rPr lang="sv-SE" sz="1200" b="0" i="0" kern="1200" dirty="0">
                <a:solidFill>
                  <a:schemeClr val="tx1"/>
                </a:solidFill>
                <a:effectLst/>
                <a:latin typeface="+mn-lt"/>
                <a:ea typeface="+mn-ea"/>
                <a:cs typeface="+mn-cs"/>
              </a:rPr>
              <a:t>Det tredje ledet i näringskedjan kallas för sekundärkonsumenter. Denna grupp består av djur som äter djur, som t.ex. torsken </a:t>
            </a:r>
          </a:p>
          <a:p>
            <a:pPr rtl="0" fontAlgn="base"/>
            <a:endParaRPr lang="sv-SE" sz="1200" b="0" i="0" kern="1200" dirty="0">
              <a:solidFill>
                <a:schemeClr val="tx1"/>
              </a:solidFill>
              <a:effectLst/>
              <a:latin typeface="+mn-lt"/>
              <a:ea typeface="+mn-ea"/>
              <a:cs typeface="+mn-cs"/>
            </a:endParaRPr>
          </a:p>
          <a:p>
            <a:pPr rtl="0" fontAlgn="base"/>
            <a:r>
              <a:rPr lang="sv-SE" sz="1200" b="0" i="0" kern="1200" dirty="0">
                <a:solidFill>
                  <a:schemeClr val="tx1"/>
                </a:solidFill>
                <a:effectLst/>
                <a:latin typeface="+mn-lt"/>
                <a:ea typeface="+mn-ea"/>
                <a:cs typeface="+mn-cs"/>
              </a:rPr>
              <a:t>Sedan har vi toppkonsumenterna, vilket är den grupp av djur som saknar naturliga fiender. I Öresund är toppkonsumenterna knubbsäl och tumlare samt människan.  </a:t>
            </a:r>
          </a:p>
          <a:p>
            <a:pPr rtl="0" fontAlgn="base"/>
            <a:endParaRPr lang="sv-SE" sz="1200" b="0" i="0" kern="1200" dirty="0">
              <a:solidFill>
                <a:schemeClr val="tx1"/>
              </a:solidFill>
              <a:effectLst/>
              <a:latin typeface="+mn-lt"/>
              <a:ea typeface="+mn-ea"/>
              <a:cs typeface="+mn-cs"/>
            </a:endParaRPr>
          </a:p>
          <a:p>
            <a:pPr rtl="0" fontAlgn="base"/>
            <a:r>
              <a:rPr lang="sv-SE" sz="1200" b="0" i="0" kern="1200" dirty="0">
                <a:solidFill>
                  <a:schemeClr val="tx1"/>
                </a:solidFill>
                <a:effectLst/>
                <a:latin typeface="+mn-lt"/>
                <a:ea typeface="+mn-ea"/>
                <a:cs typeface="+mn-cs"/>
              </a:rPr>
              <a:t>Nedbrytarna är den sista gruppen i näringskedjan. Nedbrytare är olika arter av fiskar, kräftdjur, insekter och bakterier som äter döda djur och växter. Denna grupp är viktig eftersom de frigör beståndsdelar och näringsämnen för att kunna sluta cirkeln. Hit hör t.ex. ålen, strandkrabbor och tånggråsuggor. </a:t>
            </a:r>
          </a:p>
          <a:p>
            <a:pPr rtl="0" fontAlgn="base"/>
            <a:endParaRPr lang="sv-SE" dirty="0"/>
          </a:p>
        </p:txBody>
      </p:sp>
      <p:sp>
        <p:nvSpPr>
          <p:cNvPr id="4" name="Platshållare för bildnummer 3"/>
          <p:cNvSpPr>
            <a:spLocks noGrp="1"/>
          </p:cNvSpPr>
          <p:nvPr>
            <p:ph type="sldNum" sz="quarter" idx="5"/>
          </p:nvPr>
        </p:nvSpPr>
        <p:spPr/>
        <p:txBody>
          <a:bodyPr/>
          <a:lstStyle/>
          <a:p>
            <a:fld id="{403BFD10-C9FB-874C-BB84-07B61A5A6911}" type="slidenum">
              <a:rPr lang="sv-SE" smtClean="0"/>
              <a:t>8</a:t>
            </a:fld>
            <a:endParaRPr lang="sv-SE"/>
          </a:p>
        </p:txBody>
      </p:sp>
    </p:spTree>
    <p:extLst>
      <p:ext uri="{BB962C8B-B14F-4D97-AF65-F5344CB8AC3E}">
        <p14:creationId xmlns:p14="http://schemas.microsoft.com/office/powerpoint/2010/main" val="27376780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Tryck på länken för att se filmen. Den kommer att starta i din webbläsare. Om länken inte fungerar kan du trycka här: </a:t>
            </a:r>
          </a:p>
        </p:txBody>
      </p:sp>
      <p:sp>
        <p:nvSpPr>
          <p:cNvPr id="4" name="Platshållare för bildnummer 3"/>
          <p:cNvSpPr>
            <a:spLocks noGrp="1"/>
          </p:cNvSpPr>
          <p:nvPr>
            <p:ph type="sldNum" sz="quarter" idx="5"/>
          </p:nvPr>
        </p:nvSpPr>
        <p:spPr/>
        <p:txBody>
          <a:bodyPr/>
          <a:lstStyle/>
          <a:p>
            <a:fld id="{403BFD10-C9FB-874C-BB84-07B61A5A6911}" type="slidenum">
              <a:rPr lang="sv-SE" smtClean="0"/>
              <a:t>9</a:t>
            </a:fld>
            <a:endParaRPr lang="sv-SE"/>
          </a:p>
        </p:txBody>
      </p:sp>
    </p:spTree>
    <p:extLst>
      <p:ext uri="{BB962C8B-B14F-4D97-AF65-F5344CB8AC3E}">
        <p14:creationId xmlns:p14="http://schemas.microsoft.com/office/powerpoint/2010/main" val="107454670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Rubrikbi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48E14C4C-D4A6-5F40-8F6C-9C08CB749377}"/>
              </a:ext>
            </a:extLst>
          </p:cNvPr>
          <p:cNvSpPr>
            <a:spLocks noGrp="1"/>
          </p:cNvSpPr>
          <p:nvPr>
            <p:ph type="ctrTitle"/>
          </p:nvPr>
        </p:nvSpPr>
        <p:spPr>
          <a:xfrm>
            <a:off x="1524000" y="1122363"/>
            <a:ext cx="9144000" cy="2387600"/>
          </a:xfrm>
        </p:spPr>
        <p:txBody>
          <a:bodyPr anchor="b"/>
          <a:lstStyle>
            <a:lvl1pPr algn="ctr">
              <a:defRPr sz="6000"/>
            </a:lvl1pPr>
          </a:lstStyle>
          <a:p>
            <a:r>
              <a:rPr lang="sv-SE"/>
              <a:t>Klicka här för att ändra mall för rubrikformat</a:t>
            </a:r>
          </a:p>
        </p:txBody>
      </p:sp>
      <p:sp>
        <p:nvSpPr>
          <p:cNvPr id="3" name="Underrubrik 2">
            <a:extLst>
              <a:ext uri="{FF2B5EF4-FFF2-40B4-BE49-F238E27FC236}">
                <a16:creationId xmlns:a16="http://schemas.microsoft.com/office/drawing/2014/main" id="{D5D123D5-02C7-284E-849B-984E70341C0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Klicka här för att ändra mall för underrubrikformat</a:t>
            </a:r>
          </a:p>
        </p:txBody>
      </p:sp>
      <p:sp>
        <p:nvSpPr>
          <p:cNvPr id="4" name="Platshållare för datum 3">
            <a:extLst>
              <a:ext uri="{FF2B5EF4-FFF2-40B4-BE49-F238E27FC236}">
                <a16:creationId xmlns:a16="http://schemas.microsoft.com/office/drawing/2014/main" id="{C044A15D-610E-C44D-A469-1E084E4B4F7A}"/>
              </a:ext>
            </a:extLst>
          </p:cNvPr>
          <p:cNvSpPr>
            <a:spLocks noGrp="1"/>
          </p:cNvSpPr>
          <p:nvPr>
            <p:ph type="dt" sz="half" idx="10"/>
          </p:nvPr>
        </p:nvSpPr>
        <p:spPr/>
        <p:txBody>
          <a:bodyPr/>
          <a:lstStyle/>
          <a:p>
            <a:fld id="{98968FBB-547E-2343-B6DA-5AB7A2B470CE}" type="datetimeFigureOut">
              <a:rPr lang="sv-SE" smtClean="0"/>
              <a:t>2023-12-14</a:t>
            </a:fld>
            <a:endParaRPr lang="sv-SE"/>
          </a:p>
        </p:txBody>
      </p:sp>
      <p:sp>
        <p:nvSpPr>
          <p:cNvPr id="5" name="Platshållare för sidfot 4">
            <a:extLst>
              <a:ext uri="{FF2B5EF4-FFF2-40B4-BE49-F238E27FC236}">
                <a16:creationId xmlns:a16="http://schemas.microsoft.com/office/drawing/2014/main" id="{BE9B40B5-893F-5949-B08D-C3A4535E5D50}"/>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C57C7B55-3278-BF44-B30E-E1695C790A50}"/>
              </a:ext>
            </a:extLst>
          </p:cNvPr>
          <p:cNvSpPr>
            <a:spLocks noGrp="1"/>
          </p:cNvSpPr>
          <p:nvPr>
            <p:ph type="sldNum" sz="quarter" idx="12"/>
          </p:nvPr>
        </p:nvSpPr>
        <p:spPr/>
        <p:txBody>
          <a:bodyPr/>
          <a:lstStyle/>
          <a:p>
            <a:fld id="{4E04285E-7247-0749-B6B2-1468A460FE3F}" type="slidenum">
              <a:rPr lang="sv-SE" smtClean="0"/>
              <a:t>‹#›</a:t>
            </a:fld>
            <a:endParaRPr lang="sv-SE"/>
          </a:p>
        </p:txBody>
      </p:sp>
    </p:spTree>
    <p:extLst>
      <p:ext uri="{BB962C8B-B14F-4D97-AF65-F5344CB8AC3E}">
        <p14:creationId xmlns:p14="http://schemas.microsoft.com/office/powerpoint/2010/main" val="29627114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Rubrik och lodrät 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565C3141-6C54-F441-8556-55D0ABFCF106}"/>
              </a:ext>
            </a:extLst>
          </p:cNvPr>
          <p:cNvSpPr>
            <a:spLocks noGrp="1"/>
          </p:cNvSpPr>
          <p:nvPr>
            <p:ph type="title"/>
          </p:nvPr>
        </p:nvSpPr>
        <p:spPr/>
        <p:txBody>
          <a:bodyPr/>
          <a:lstStyle/>
          <a:p>
            <a:r>
              <a:rPr lang="sv-SE"/>
              <a:t>Klicka här för att ändra mall för rubrikformat</a:t>
            </a:r>
          </a:p>
        </p:txBody>
      </p:sp>
      <p:sp>
        <p:nvSpPr>
          <p:cNvPr id="3" name="Platshållare för lodrät text 2">
            <a:extLst>
              <a:ext uri="{FF2B5EF4-FFF2-40B4-BE49-F238E27FC236}">
                <a16:creationId xmlns:a16="http://schemas.microsoft.com/office/drawing/2014/main" id="{5D942BFB-ADDD-FD48-9AF0-3E29E2F91E44}"/>
              </a:ext>
            </a:extLst>
          </p:cNvPr>
          <p:cNvSpPr>
            <a:spLocks noGrp="1"/>
          </p:cNvSpPr>
          <p:nvPr>
            <p:ph type="body" orient="vert" idx="1"/>
          </p:nvPr>
        </p:nvSpPr>
        <p:spPr/>
        <p:txBody>
          <a:bodyPr vert="eaVert"/>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a:extLst>
              <a:ext uri="{FF2B5EF4-FFF2-40B4-BE49-F238E27FC236}">
                <a16:creationId xmlns:a16="http://schemas.microsoft.com/office/drawing/2014/main" id="{761C33C5-A641-1742-A723-AA6086F02C3F}"/>
              </a:ext>
            </a:extLst>
          </p:cNvPr>
          <p:cNvSpPr>
            <a:spLocks noGrp="1"/>
          </p:cNvSpPr>
          <p:nvPr>
            <p:ph type="dt" sz="half" idx="10"/>
          </p:nvPr>
        </p:nvSpPr>
        <p:spPr/>
        <p:txBody>
          <a:bodyPr/>
          <a:lstStyle/>
          <a:p>
            <a:fld id="{98968FBB-547E-2343-B6DA-5AB7A2B470CE}" type="datetimeFigureOut">
              <a:rPr lang="sv-SE" smtClean="0"/>
              <a:t>2023-12-14</a:t>
            </a:fld>
            <a:endParaRPr lang="sv-SE"/>
          </a:p>
        </p:txBody>
      </p:sp>
      <p:sp>
        <p:nvSpPr>
          <p:cNvPr id="5" name="Platshållare för sidfot 4">
            <a:extLst>
              <a:ext uri="{FF2B5EF4-FFF2-40B4-BE49-F238E27FC236}">
                <a16:creationId xmlns:a16="http://schemas.microsoft.com/office/drawing/2014/main" id="{37212700-B046-E84B-B9E0-152EC0742B6F}"/>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72E417C7-3E49-034C-8C23-DAEA7ABE25C6}"/>
              </a:ext>
            </a:extLst>
          </p:cNvPr>
          <p:cNvSpPr>
            <a:spLocks noGrp="1"/>
          </p:cNvSpPr>
          <p:nvPr>
            <p:ph type="sldNum" sz="quarter" idx="12"/>
          </p:nvPr>
        </p:nvSpPr>
        <p:spPr/>
        <p:txBody>
          <a:bodyPr/>
          <a:lstStyle/>
          <a:p>
            <a:fld id="{4E04285E-7247-0749-B6B2-1468A460FE3F}" type="slidenum">
              <a:rPr lang="sv-SE" smtClean="0"/>
              <a:t>‹#›</a:t>
            </a:fld>
            <a:endParaRPr lang="sv-SE"/>
          </a:p>
        </p:txBody>
      </p:sp>
    </p:spTree>
    <p:extLst>
      <p:ext uri="{BB962C8B-B14F-4D97-AF65-F5344CB8AC3E}">
        <p14:creationId xmlns:p14="http://schemas.microsoft.com/office/powerpoint/2010/main" val="313109797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Lodrät rubrik och text">
    <p:spTree>
      <p:nvGrpSpPr>
        <p:cNvPr id="1" name=""/>
        <p:cNvGrpSpPr/>
        <p:nvPr/>
      </p:nvGrpSpPr>
      <p:grpSpPr>
        <a:xfrm>
          <a:off x="0" y="0"/>
          <a:ext cx="0" cy="0"/>
          <a:chOff x="0" y="0"/>
          <a:chExt cx="0" cy="0"/>
        </a:xfrm>
      </p:grpSpPr>
      <p:sp>
        <p:nvSpPr>
          <p:cNvPr id="2" name="Lodrät rubrik 1">
            <a:extLst>
              <a:ext uri="{FF2B5EF4-FFF2-40B4-BE49-F238E27FC236}">
                <a16:creationId xmlns:a16="http://schemas.microsoft.com/office/drawing/2014/main" id="{48FC5CC3-E7CC-E940-9F4B-19F7CBA36C9D}"/>
              </a:ext>
            </a:extLst>
          </p:cNvPr>
          <p:cNvSpPr>
            <a:spLocks noGrp="1"/>
          </p:cNvSpPr>
          <p:nvPr>
            <p:ph type="title" orient="vert"/>
          </p:nvPr>
        </p:nvSpPr>
        <p:spPr>
          <a:xfrm>
            <a:off x="8724900" y="365125"/>
            <a:ext cx="2628900" cy="5811838"/>
          </a:xfrm>
        </p:spPr>
        <p:txBody>
          <a:bodyPr vert="eaVert"/>
          <a:lstStyle/>
          <a:p>
            <a:r>
              <a:rPr lang="sv-SE"/>
              <a:t>Klicka här för att ändra mall för rubrikformat</a:t>
            </a:r>
          </a:p>
        </p:txBody>
      </p:sp>
      <p:sp>
        <p:nvSpPr>
          <p:cNvPr id="3" name="Platshållare för lodrät text 2">
            <a:extLst>
              <a:ext uri="{FF2B5EF4-FFF2-40B4-BE49-F238E27FC236}">
                <a16:creationId xmlns:a16="http://schemas.microsoft.com/office/drawing/2014/main" id="{280C5BE1-78A8-544C-A513-C649554607A5}"/>
              </a:ext>
            </a:extLst>
          </p:cNvPr>
          <p:cNvSpPr>
            <a:spLocks noGrp="1"/>
          </p:cNvSpPr>
          <p:nvPr>
            <p:ph type="body" orient="vert" idx="1"/>
          </p:nvPr>
        </p:nvSpPr>
        <p:spPr>
          <a:xfrm>
            <a:off x="838200" y="365125"/>
            <a:ext cx="7734300" cy="5811838"/>
          </a:xfrm>
        </p:spPr>
        <p:txBody>
          <a:bodyPr vert="eaVert"/>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a:extLst>
              <a:ext uri="{FF2B5EF4-FFF2-40B4-BE49-F238E27FC236}">
                <a16:creationId xmlns:a16="http://schemas.microsoft.com/office/drawing/2014/main" id="{E3AD896B-BAFA-3148-9DBE-11FBFC2EBC22}"/>
              </a:ext>
            </a:extLst>
          </p:cNvPr>
          <p:cNvSpPr>
            <a:spLocks noGrp="1"/>
          </p:cNvSpPr>
          <p:nvPr>
            <p:ph type="dt" sz="half" idx="10"/>
          </p:nvPr>
        </p:nvSpPr>
        <p:spPr/>
        <p:txBody>
          <a:bodyPr/>
          <a:lstStyle/>
          <a:p>
            <a:fld id="{98968FBB-547E-2343-B6DA-5AB7A2B470CE}" type="datetimeFigureOut">
              <a:rPr lang="sv-SE" smtClean="0"/>
              <a:t>2023-12-14</a:t>
            </a:fld>
            <a:endParaRPr lang="sv-SE"/>
          </a:p>
        </p:txBody>
      </p:sp>
      <p:sp>
        <p:nvSpPr>
          <p:cNvPr id="5" name="Platshållare för sidfot 4">
            <a:extLst>
              <a:ext uri="{FF2B5EF4-FFF2-40B4-BE49-F238E27FC236}">
                <a16:creationId xmlns:a16="http://schemas.microsoft.com/office/drawing/2014/main" id="{AC1D2E77-46DE-1940-8F22-04580296610F}"/>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6778CE45-9D5B-BF4C-98F6-38350460220D}"/>
              </a:ext>
            </a:extLst>
          </p:cNvPr>
          <p:cNvSpPr>
            <a:spLocks noGrp="1"/>
          </p:cNvSpPr>
          <p:nvPr>
            <p:ph type="sldNum" sz="quarter" idx="12"/>
          </p:nvPr>
        </p:nvSpPr>
        <p:spPr/>
        <p:txBody>
          <a:bodyPr/>
          <a:lstStyle/>
          <a:p>
            <a:fld id="{4E04285E-7247-0749-B6B2-1468A460FE3F}" type="slidenum">
              <a:rPr lang="sv-SE" smtClean="0"/>
              <a:t>‹#›</a:t>
            </a:fld>
            <a:endParaRPr lang="sv-SE"/>
          </a:p>
        </p:txBody>
      </p:sp>
    </p:spTree>
    <p:extLst>
      <p:ext uri="{BB962C8B-B14F-4D97-AF65-F5344CB8AC3E}">
        <p14:creationId xmlns:p14="http://schemas.microsoft.com/office/powerpoint/2010/main" val="375087285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9_Rubrik och innehåll">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CEDC54C3-ABBB-F140-B44D-7706BC6F41FC}" type="datetimeFigureOut">
              <a:rPr lang="sv-SE" smtClean="0"/>
              <a:t>2023-12-14</a:t>
            </a:fld>
            <a:endParaRPr lang="sv-SE"/>
          </a:p>
        </p:txBody>
      </p:sp>
      <p:sp>
        <p:nvSpPr>
          <p:cNvPr id="5" name="Footer Placeholder 4"/>
          <p:cNvSpPr>
            <a:spLocks noGrp="1"/>
          </p:cNvSpPr>
          <p:nvPr>
            <p:ph type="ftr" sz="quarter" idx="11"/>
          </p:nvPr>
        </p:nvSpPr>
        <p:spPr/>
        <p:txBody>
          <a:bodyPr/>
          <a:lstStyle/>
          <a:p>
            <a:endParaRPr lang="sv-SE"/>
          </a:p>
        </p:txBody>
      </p:sp>
      <p:sp>
        <p:nvSpPr>
          <p:cNvPr id="6" name="Slide Number Placeholder 5"/>
          <p:cNvSpPr>
            <a:spLocks noGrp="1"/>
          </p:cNvSpPr>
          <p:nvPr>
            <p:ph type="sldNum" sz="quarter" idx="12"/>
          </p:nvPr>
        </p:nvSpPr>
        <p:spPr/>
        <p:txBody>
          <a:bodyPr/>
          <a:lstStyle/>
          <a:p>
            <a:fld id="{7F55998A-1402-814D-96EB-9C0697A7136B}" type="slidenum">
              <a:rPr lang="sv-SE" smtClean="0"/>
              <a:t>‹#›</a:t>
            </a:fld>
            <a:endParaRPr lang="sv-SE"/>
          </a:p>
        </p:txBody>
      </p:sp>
      <p:sp>
        <p:nvSpPr>
          <p:cNvPr id="9" name="Date Placeholder 3"/>
          <p:cNvSpPr txBox="1">
            <a:spLocks/>
          </p:cNvSpPr>
          <p:nvPr userDrawn="1"/>
        </p:nvSpPr>
        <p:spPr>
          <a:xfrm>
            <a:off x="838200" y="6356352"/>
            <a:ext cx="2743200" cy="365125"/>
          </a:xfrm>
          <a:prstGeom prst="rect">
            <a:avLst/>
          </a:prstGeom>
        </p:spPr>
        <p:txBody>
          <a:bodyPr vert="horz" lIns="121920" tIns="60960" rIns="121920" bIns="60960" rtlCol="0" anchor="ctr"/>
          <a:lstStyle>
            <a:defPPr>
              <a:defRPr lang="sv-SE"/>
            </a:defPPr>
            <a:lvl1pPr marL="0" algn="l" defTabSz="685800" rtl="0" eaLnBrk="1" latinLnBrk="0" hangingPunct="1">
              <a:defRPr sz="900" kern="1200">
                <a:solidFill>
                  <a:schemeClr val="tx1">
                    <a:tint val="75000"/>
                  </a:schemeClr>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fld id="{CEDC54C3-ABBB-F140-B44D-7706BC6F41FC}" type="datetimeFigureOut">
              <a:rPr lang="sv-SE" sz="1200" smtClean="0"/>
              <a:pPr/>
              <a:t>2023-12-14</a:t>
            </a:fld>
            <a:endParaRPr lang="sv-SE" sz="1200"/>
          </a:p>
        </p:txBody>
      </p:sp>
      <p:sp>
        <p:nvSpPr>
          <p:cNvPr id="10" name="Slide Number Placeholder 5"/>
          <p:cNvSpPr txBox="1">
            <a:spLocks/>
          </p:cNvSpPr>
          <p:nvPr userDrawn="1"/>
        </p:nvSpPr>
        <p:spPr>
          <a:xfrm>
            <a:off x="8610600" y="6356352"/>
            <a:ext cx="2743200" cy="365125"/>
          </a:xfrm>
          <a:prstGeom prst="rect">
            <a:avLst/>
          </a:prstGeom>
        </p:spPr>
        <p:txBody>
          <a:bodyPr vert="horz" lIns="121920" tIns="60960" rIns="121920" bIns="60960" rtlCol="0" anchor="ctr"/>
          <a:lstStyle>
            <a:defPPr>
              <a:defRPr lang="sv-SE"/>
            </a:defPPr>
            <a:lvl1pPr marL="0" algn="r" defTabSz="685800" rtl="0" eaLnBrk="1" latinLnBrk="0" hangingPunct="1">
              <a:defRPr sz="900" kern="1200">
                <a:solidFill>
                  <a:schemeClr val="tx1">
                    <a:tint val="75000"/>
                  </a:schemeClr>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fld id="{7F55998A-1402-814D-96EB-9C0697A7136B}" type="slidenum">
              <a:rPr lang="sv-SE" sz="1200" smtClean="0"/>
              <a:pPr/>
              <a:t>‹#›</a:t>
            </a:fld>
            <a:endParaRPr lang="sv-SE" sz="1200"/>
          </a:p>
        </p:txBody>
      </p:sp>
      <p:sp>
        <p:nvSpPr>
          <p:cNvPr id="11" name="Rektangel 10"/>
          <p:cNvSpPr/>
          <p:nvPr userDrawn="1"/>
        </p:nvSpPr>
        <p:spPr>
          <a:xfrm>
            <a:off x="0" y="5809619"/>
            <a:ext cx="12192000" cy="1048384"/>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2400"/>
          </a:p>
        </p:txBody>
      </p:sp>
      <p:pic>
        <p:nvPicPr>
          <p:cNvPr id="19" name="Bildobjekt 18">
            <a:extLst>
              <a:ext uri="{FF2B5EF4-FFF2-40B4-BE49-F238E27FC236}">
                <a16:creationId xmlns:a16="http://schemas.microsoft.com/office/drawing/2014/main" id="{49B2F458-DFED-BC4D-8E1F-C623271F475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271672" y="5700926"/>
            <a:ext cx="892952" cy="1265769"/>
          </a:xfrm>
          <a:prstGeom prst="rect">
            <a:avLst/>
          </a:prstGeom>
        </p:spPr>
      </p:pic>
      <p:pic>
        <p:nvPicPr>
          <p:cNvPr id="21" name="Bildobjekt 20">
            <a:extLst>
              <a:ext uri="{FF2B5EF4-FFF2-40B4-BE49-F238E27FC236}">
                <a16:creationId xmlns:a16="http://schemas.microsoft.com/office/drawing/2014/main" id="{DFA555F4-7D8A-CB4E-8BF6-85A64A0B5DB5}"/>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8134" y="5914838"/>
            <a:ext cx="1835746" cy="1187836"/>
          </a:xfrm>
          <a:prstGeom prst="rect">
            <a:avLst/>
          </a:prstGeom>
        </p:spPr>
      </p:pic>
    </p:spTree>
    <p:extLst>
      <p:ext uri="{BB962C8B-B14F-4D97-AF65-F5344CB8AC3E}">
        <p14:creationId xmlns:p14="http://schemas.microsoft.com/office/powerpoint/2010/main" val="33141118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B3A26B2D-772D-5D45-AFE7-589043F5BFA0}"/>
              </a:ext>
            </a:extLst>
          </p:cNvPr>
          <p:cNvSpPr>
            <a:spLocks noGrp="1"/>
          </p:cNvSpPr>
          <p:nvPr>
            <p:ph type="title"/>
          </p:nvPr>
        </p:nvSpPr>
        <p:spPr/>
        <p:txBody>
          <a:bodyPr/>
          <a:lstStyle/>
          <a:p>
            <a:r>
              <a:rPr lang="sv-SE"/>
              <a:t>Klicka här för att ändra mall för rubrikformat</a:t>
            </a:r>
          </a:p>
        </p:txBody>
      </p:sp>
      <p:sp>
        <p:nvSpPr>
          <p:cNvPr id="3" name="Platshållare för innehåll 2">
            <a:extLst>
              <a:ext uri="{FF2B5EF4-FFF2-40B4-BE49-F238E27FC236}">
                <a16:creationId xmlns:a16="http://schemas.microsoft.com/office/drawing/2014/main" id="{9E06FE1C-A015-3E4B-9DCC-6FBF62D728A5}"/>
              </a:ext>
            </a:extLst>
          </p:cNvPr>
          <p:cNvSpPr>
            <a:spLocks noGrp="1"/>
          </p:cNvSpPr>
          <p:nvPr>
            <p:ph idx="1"/>
          </p:nvPr>
        </p:nvSpPr>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a:extLst>
              <a:ext uri="{FF2B5EF4-FFF2-40B4-BE49-F238E27FC236}">
                <a16:creationId xmlns:a16="http://schemas.microsoft.com/office/drawing/2014/main" id="{B59C4359-6058-0942-8FD7-3660208F57C7}"/>
              </a:ext>
            </a:extLst>
          </p:cNvPr>
          <p:cNvSpPr>
            <a:spLocks noGrp="1"/>
          </p:cNvSpPr>
          <p:nvPr>
            <p:ph type="dt" sz="half" idx="10"/>
          </p:nvPr>
        </p:nvSpPr>
        <p:spPr/>
        <p:txBody>
          <a:bodyPr/>
          <a:lstStyle/>
          <a:p>
            <a:fld id="{98968FBB-547E-2343-B6DA-5AB7A2B470CE}" type="datetimeFigureOut">
              <a:rPr lang="sv-SE" smtClean="0"/>
              <a:t>2023-12-14</a:t>
            </a:fld>
            <a:endParaRPr lang="sv-SE"/>
          </a:p>
        </p:txBody>
      </p:sp>
      <p:sp>
        <p:nvSpPr>
          <p:cNvPr id="5" name="Platshållare för sidfot 4">
            <a:extLst>
              <a:ext uri="{FF2B5EF4-FFF2-40B4-BE49-F238E27FC236}">
                <a16:creationId xmlns:a16="http://schemas.microsoft.com/office/drawing/2014/main" id="{E251B9B6-7F80-2D43-BD71-0A0E544B82C1}"/>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6BE3911E-EB9C-164E-8BE5-529487BD6333}"/>
              </a:ext>
            </a:extLst>
          </p:cNvPr>
          <p:cNvSpPr>
            <a:spLocks noGrp="1"/>
          </p:cNvSpPr>
          <p:nvPr>
            <p:ph type="sldNum" sz="quarter" idx="12"/>
          </p:nvPr>
        </p:nvSpPr>
        <p:spPr/>
        <p:txBody>
          <a:bodyPr/>
          <a:lstStyle/>
          <a:p>
            <a:fld id="{4E04285E-7247-0749-B6B2-1468A460FE3F}" type="slidenum">
              <a:rPr lang="sv-SE" smtClean="0"/>
              <a:t>‹#›</a:t>
            </a:fld>
            <a:endParaRPr lang="sv-SE"/>
          </a:p>
        </p:txBody>
      </p:sp>
    </p:spTree>
    <p:extLst>
      <p:ext uri="{BB962C8B-B14F-4D97-AF65-F5344CB8AC3E}">
        <p14:creationId xmlns:p14="http://schemas.microsoft.com/office/powerpoint/2010/main" val="5066692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vsnittsrubrik">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DC31DFA1-2DFB-8944-9FFA-A08DDBB8FB16}"/>
              </a:ext>
            </a:extLst>
          </p:cNvPr>
          <p:cNvSpPr>
            <a:spLocks noGrp="1"/>
          </p:cNvSpPr>
          <p:nvPr>
            <p:ph type="title"/>
          </p:nvPr>
        </p:nvSpPr>
        <p:spPr>
          <a:xfrm>
            <a:off x="831850" y="1709738"/>
            <a:ext cx="10515600" cy="2852737"/>
          </a:xfrm>
        </p:spPr>
        <p:txBody>
          <a:bodyPr anchor="b"/>
          <a:lstStyle>
            <a:lvl1pPr>
              <a:defRPr sz="6000"/>
            </a:lvl1pPr>
          </a:lstStyle>
          <a:p>
            <a:r>
              <a:rPr lang="sv-SE"/>
              <a:t>Klicka här för att ändra mall för rubrikformat</a:t>
            </a:r>
          </a:p>
        </p:txBody>
      </p:sp>
      <p:sp>
        <p:nvSpPr>
          <p:cNvPr id="3" name="Platshållare för text 2">
            <a:extLst>
              <a:ext uri="{FF2B5EF4-FFF2-40B4-BE49-F238E27FC236}">
                <a16:creationId xmlns:a16="http://schemas.microsoft.com/office/drawing/2014/main" id="{A10338B9-8B61-CC48-A04F-A27647C7324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sv-SE"/>
              <a:t>Klicka här för att ändra format på bakgrundstexten</a:t>
            </a:r>
          </a:p>
        </p:txBody>
      </p:sp>
      <p:sp>
        <p:nvSpPr>
          <p:cNvPr id="4" name="Platshållare för datum 3">
            <a:extLst>
              <a:ext uri="{FF2B5EF4-FFF2-40B4-BE49-F238E27FC236}">
                <a16:creationId xmlns:a16="http://schemas.microsoft.com/office/drawing/2014/main" id="{63DB9C57-FC89-1340-A0F8-F4C517A8BFDD}"/>
              </a:ext>
            </a:extLst>
          </p:cNvPr>
          <p:cNvSpPr>
            <a:spLocks noGrp="1"/>
          </p:cNvSpPr>
          <p:nvPr>
            <p:ph type="dt" sz="half" idx="10"/>
          </p:nvPr>
        </p:nvSpPr>
        <p:spPr/>
        <p:txBody>
          <a:bodyPr/>
          <a:lstStyle/>
          <a:p>
            <a:fld id="{98968FBB-547E-2343-B6DA-5AB7A2B470CE}" type="datetimeFigureOut">
              <a:rPr lang="sv-SE" smtClean="0"/>
              <a:t>2023-12-14</a:t>
            </a:fld>
            <a:endParaRPr lang="sv-SE"/>
          </a:p>
        </p:txBody>
      </p:sp>
      <p:sp>
        <p:nvSpPr>
          <p:cNvPr id="5" name="Platshållare för sidfot 4">
            <a:extLst>
              <a:ext uri="{FF2B5EF4-FFF2-40B4-BE49-F238E27FC236}">
                <a16:creationId xmlns:a16="http://schemas.microsoft.com/office/drawing/2014/main" id="{7E787FD2-109D-5841-8D5F-4AD6D7AB71F9}"/>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F19038C3-7856-6743-892C-35F7F4D667B3}"/>
              </a:ext>
            </a:extLst>
          </p:cNvPr>
          <p:cNvSpPr>
            <a:spLocks noGrp="1"/>
          </p:cNvSpPr>
          <p:nvPr>
            <p:ph type="sldNum" sz="quarter" idx="12"/>
          </p:nvPr>
        </p:nvSpPr>
        <p:spPr/>
        <p:txBody>
          <a:bodyPr/>
          <a:lstStyle/>
          <a:p>
            <a:fld id="{4E04285E-7247-0749-B6B2-1468A460FE3F}" type="slidenum">
              <a:rPr lang="sv-SE" smtClean="0"/>
              <a:t>‹#›</a:t>
            </a:fld>
            <a:endParaRPr lang="sv-SE"/>
          </a:p>
        </p:txBody>
      </p:sp>
    </p:spTree>
    <p:extLst>
      <p:ext uri="{BB962C8B-B14F-4D97-AF65-F5344CB8AC3E}">
        <p14:creationId xmlns:p14="http://schemas.microsoft.com/office/powerpoint/2010/main" val="26079973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vå delar">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FE1AC987-699F-1B45-A7F3-C537F113F95A}"/>
              </a:ext>
            </a:extLst>
          </p:cNvPr>
          <p:cNvSpPr>
            <a:spLocks noGrp="1"/>
          </p:cNvSpPr>
          <p:nvPr>
            <p:ph type="title"/>
          </p:nvPr>
        </p:nvSpPr>
        <p:spPr/>
        <p:txBody>
          <a:bodyPr/>
          <a:lstStyle/>
          <a:p>
            <a:r>
              <a:rPr lang="sv-SE"/>
              <a:t>Klicka här för att ändra mall för rubrikformat</a:t>
            </a:r>
          </a:p>
        </p:txBody>
      </p:sp>
      <p:sp>
        <p:nvSpPr>
          <p:cNvPr id="3" name="Platshållare för innehåll 2">
            <a:extLst>
              <a:ext uri="{FF2B5EF4-FFF2-40B4-BE49-F238E27FC236}">
                <a16:creationId xmlns:a16="http://schemas.microsoft.com/office/drawing/2014/main" id="{A60ABA0B-AF4E-E34F-B6AD-CCD7EFDDF928}"/>
              </a:ext>
            </a:extLst>
          </p:cNvPr>
          <p:cNvSpPr>
            <a:spLocks noGrp="1"/>
          </p:cNvSpPr>
          <p:nvPr>
            <p:ph sz="half" idx="1"/>
          </p:nvPr>
        </p:nvSpPr>
        <p:spPr>
          <a:xfrm>
            <a:off x="838200" y="1825625"/>
            <a:ext cx="5181600" cy="435133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innehåll 3">
            <a:extLst>
              <a:ext uri="{FF2B5EF4-FFF2-40B4-BE49-F238E27FC236}">
                <a16:creationId xmlns:a16="http://schemas.microsoft.com/office/drawing/2014/main" id="{7539B419-1EB8-F742-8D00-C823546EDE66}"/>
              </a:ext>
            </a:extLst>
          </p:cNvPr>
          <p:cNvSpPr>
            <a:spLocks noGrp="1"/>
          </p:cNvSpPr>
          <p:nvPr>
            <p:ph sz="half" idx="2"/>
          </p:nvPr>
        </p:nvSpPr>
        <p:spPr>
          <a:xfrm>
            <a:off x="6172200" y="1825625"/>
            <a:ext cx="5181600" cy="435133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5" name="Platshållare för datum 4">
            <a:extLst>
              <a:ext uri="{FF2B5EF4-FFF2-40B4-BE49-F238E27FC236}">
                <a16:creationId xmlns:a16="http://schemas.microsoft.com/office/drawing/2014/main" id="{38E5AF4F-8B35-FE4C-BD24-AD64453AB775}"/>
              </a:ext>
            </a:extLst>
          </p:cNvPr>
          <p:cNvSpPr>
            <a:spLocks noGrp="1"/>
          </p:cNvSpPr>
          <p:nvPr>
            <p:ph type="dt" sz="half" idx="10"/>
          </p:nvPr>
        </p:nvSpPr>
        <p:spPr/>
        <p:txBody>
          <a:bodyPr/>
          <a:lstStyle/>
          <a:p>
            <a:fld id="{98968FBB-547E-2343-B6DA-5AB7A2B470CE}" type="datetimeFigureOut">
              <a:rPr lang="sv-SE" smtClean="0"/>
              <a:t>2023-12-14</a:t>
            </a:fld>
            <a:endParaRPr lang="sv-SE"/>
          </a:p>
        </p:txBody>
      </p:sp>
      <p:sp>
        <p:nvSpPr>
          <p:cNvPr id="6" name="Platshållare för sidfot 5">
            <a:extLst>
              <a:ext uri="{FF2B5EF4-FFF2-40B4-BE49-F238E27FC236}">
                <a16:creationId xmlns:a16="http://schemas.microsoft.com/office/drawing/2014/main" id="{A2FAF6D9-253D-284D-ACD4-B2A8844FB8EC}"/>
              </a:ext>
            </a:extLst>
          </p:cNvPr>
          <p:cNvSpPr>
            <a:spLocks noGrp="1"/>
          </p:cNvSpPr>
          <p:nvPr>
            <p:ph type="ftr" sz="quarter" idx="11"/>
          </p:nvPr>
        </p:nvSpPr>
        <p:spPr/>
        <p:txBody>
          <a:bodyPr/>
          <a:lstStyle/>
          <a:p>
            <a:endParaRPr lang="sv-SE"/>
          </a:p>
        </p:txBody>
      </p:sp>
      <p:sp>
        <p:nvSpPr>
          <p:cNvPr id="7" name="Platshållare för bildnummer 6">
            <a:extLst>
              <a:ext uri="{FF2B5EF4-FFF2-40B4-BE49-F238E27FC236}">
                <a16:creationId xmlns:a16="http://schemas.microsoft.com/office/drawing/2014/main" id="{F1E4968F-1FCB-A048-8FF6-624EAC790FA8}"/>
              </a:ext>
            </a:extLst>
          </p:cNvPr>
          <p:cNvSpPr>
            <a:spLocks noGrp="1"/>
          </p:cNvSpPr>
          <p:nvPr>
            <p:ph type="sldNum" sz="quarter" idx="12"/>
          </p:nvPr>
        </p:nvSpPr>
        <p:spPr/>
        <p:txBody>
          <a:bodyPr/>
          <a:lstStyle/>
          <a:p>
            <a:fld id="{4E04285E-7247-0749-B6B2-1468A460FE3F}" type="slidenum">
              <a:rPr lang="sv-SE" smtClean="0"/>
              <a:t>‹#›</a:t>
            </a:fld>
            <a:endParaRPr lang="sv-SE"/>
          </a:p>
        </p:txBody>
      </p:sp>
    </p:spTree>
    <p:extLst>
      <p:ext uri="{BB962C8B-B14F-4D97-AF65-F5344CB8AC3E}">
        <p14:creationId xmlns:p14="http://schemas.microsoft.com/office/powerpoint/2010/main" val="9991446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Jämförelse">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DA2B83D0-8884-CF4D-911F-9AF6AA2FD440}"/>
              </a:ext>
            </a:extLst>
          </p:cNvPr>
          <p:cNvSpPr>
            <a:spLocks noGrp="1"/>
          </p:cNvSpPr>
          <p:nvPr>
            <p:ph type="title"/>
          </p:nvPr>
        </p:nvSpPr>
        <p:spPr>
          <a:xfrm>
            <a:off x="839788" y="365125"/>
            <a:ext cx="10515600" cy="1325563"/>
          </a:xfrm>
        </p:spPr>
        <p:txBody>
          <a:bodyPr/>
          <a:lstStyle/>
          <a:p>
            <a:r>
              <a:rPr lang="sv-SE"/>
              <a:t>Klicka här för att ändra mall för rubrikformat</a:t>
            </a:r>
          </a:p>
        </p:txBody>
      </p:sp>
      <p:sp>
        <p:nvSpPr>
          <p:cNvPr id="3" name="Platshållare för text 2">
            <a:extLst>
              <a:ext uri="{FF2B5EF4-FFF2-40B4-BE49-F238E27FC236}">
                <a16:creationId xmlns:a16="http://schemas.microsoft.com/office/drawing/2014/main" id="{13953D09-B202-834A-BF20-4F2D16EB315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4" name="Platshållare för innehåll 3">
            <a:extLst>
              <a:ext uri="{FF2B5EF4-FFF2-40B4-BE49-F238E27FC236}">
                <a16:creationId xmlns:a16="http://schemas.microsoft.com/office/drawing/2014/main" id="{27655C65-0C98-7A40-B74B-14DC4C419F22}"/>
              </a:ext>
            </a:extLst>
          </p:cNvPr>
          <p:cNvSpPr>
            <a:spLocks noGrp="1"/>
          </p:cNvSpPr>
          <p:nvPr>
            <p:ph sz="half" idx="2"/>
          </p:nvPr>
        </p:nvSpPr>
        <p:spPr>
          <a:xfrm>
            <a:off x="839788" y="2505075"/>
            <a:ext cx="5157787" cy="368458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5" name="Platshållare för text 4">
            <a:extLst>
              <a:ext uri="{FF2B5EF4-FFF2-40B4-BE49-F238E27FC236}">
                <a16:creationId xmlns:a16="http://schemas.microsoft.com/office/drawing/2014/main" id="{392BBE0F-4F67-D047-9123-241D717D3CE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6" name="Platshållare för innehåll 5">
            <a:extLst>
              <a:ext uri="{FF2B5EF4-FFF2-40B4-BE49-F238E27FC236}">
                <a16:creationId xmlns:a16="http://schemas.microsoft.com/office/drawing/2014/main" id="{AD9329D7-AE99-2443-B974-F4BA7FCE4603}"/>
              </a:ext>
            </a:extLst>
          </p:cNvPr>
          <p:cNvSpPr>
            <a:spLocks noGrp="1"/>
          </p:cNvSpPr>
          <p:nvPr>
            <p:ph sz="quarter" idx="4"/>
          </p:nvPr>
        </p:nvSpPr>
        <p:spPr>
          <a:xfrm>
            <a:off x="6172200" y="2505075"/>
            <a:ext cx="5183188" cy="368458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7" name="Platshållare för datum 6">
            <a:extLst>
              <a:ext uri="{FF2B5EF4-FFF2-40B4-BE49-F238E27FC236}">
                <a16:creationId xmlns:a16="http://schemas.microsoft.com/office/drawing/2014/main" id="{4AB29737-BBEE-A445-B7B3-70092D15E4F4}"/>
              </a:ext>
            </a:extLst>
          </p:cNvPr>
          <p:cNvSpPr>
            <a:spLocks noGrp="1"/>
          </p:cNvSpPr>
          <p:nvPr>
            <p:ph type="dt" sz="half" idx="10"/>
          </p:nvPr>
        </p:nvSpPr>
        <p:spPr/>
        <p:txBody>
          <a:bodyPr/>
          <a:lstStyle/>
          <a:p>
            <a:fld id="{98968FBB-547E-2343-B6DA-5AB7A2B470CE}" type="datetimeFigureOut">
              <a:rPr lang="sv-SE" smtClean="0"/>
              <a:t>2023-12-14</a:t>
            </a:fld>
            <a:endParaRPr lang="sv-SE"/>
          </a:p>
        </p:txBody>
      </p:sp>
      <p:sp>
        <p:nvSpPr>
          <p:cNvPr id="8" name="Platshållare för sidfot 7">
            <a:extLst>
              <a:ext uri="{FF2B5EF4-FFF2-40B4-BE49-F238E27FC236}">
                <a16:creationId xmlns:a16="http://schemas.microsoft.com/office/drawing/2014/main" id="{ACFEC4A1-1A39-F04A-A789-8B76A150E761}"/>
              </a:ext>
            </a:extLst>
          </p:cNvPr>
          <p:cNvSpPr>
            <a:spLocks noGrp="1"/>
          </p:cNvSpPr>
          <p:nvPr>
            <p:ph type="ftr" sz="quarter" idx="11"/>
          </p:nvPr>
        </p:nvSpPr>
        <p:spPr/>
        <p:txBody>
          <a:bodyPr/>
          <a:lstStyle/>
          <a:p>
            <a:endParaRPr lang="sv-SE"/>
          </a:p>
        </p:txBody>
      </p:sp>
      <p:sp>
        <p:nvSpPr>
          <p:cNvPr id="9" name="Platshållare för bildnummer 8">
            <a:extLst>
              <a:ext uri="{FF2B5EF4-FFF2-40B4-BE49-F238E27FC236}">
                <a16:creationId xmlns:a16="http://schemas.microsoft.com/office/drawing/2014/main" id="{DA64CE5C-2EB9-D041-8225-1A974A7D1D26}"/>
              </a:ext>
            </a:extLst>
          </p:cNvPr>
          <p:cNvSpPr>
            <a:spLocks noGrp="1"/>
          </p:cNvSpPr>
          <p:nvPr>
            <p:ph type="sldNum" sz="quarter" idx="12"/>
          </p:nvPr>
        </p:nvSpPr>
        <p:spPr/>
        <p:txBody>
          <a:bodyPr/>
          <a:lstStyle/>
          <a:p>
            <a:fld id="{4E04285E-7247-0749-B6B2-1468A460FE3F}" type="slidenum">
              <a:rPr lang="sv-SE" smtClean="0"/>
              <a:t>‹#›</a:t>
            </a:fld>
            <a:endParaRPr lang="sv-SE"/>
          </a:p>
        </p:txBody>
      </p:sp>
    </p:spTree>
    <p:extLst>
      <p:ext uri="{BB962C8B-B14F-4D97-AF65-F5344CB8AC3E}">
        <p14:creationId xmlns:p14="http://schemas.microsoft.com/office/powerpoint/2010/main" val="394785878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F596984E-389E-3942-AE19-50527A279167}"/>
              </a:ext>
            </a:extLst>
          </p:cNvPr>
          <p:cNvSpPr>
            <a:spLocks noGrp="1"/>
          </p:cNvSpPr>
          <p:nvPr>
            <p:ph type="title"/>
          </p:nvPr>
        </p:nvSpPr>
        <p:spPr/>
        <p:txBody>
          <a:bodyPr/>
          <a:lstStyle/>
          <a:p>
            <a:r>
              <a:rPr lang="sv-SE"/>
              <a:t>Klicka här för att ändra mall för rubrikformat</a:t>
            </a:r>
          </a:p>
        </p:txBody>
      </p:sp>
      <p:sp>
        <p:nvSpPr>
          <p:cNvPr id="3" name="Platshållare för datum 2">
            <a:extLst>
              <a:ext uri="{FF2B5EF4-FFF2-40B4-BE49-F238E27FC236}">
                <a16:creationId xmlns:a16="http://schemas.microsoft.com/office/drawing/2014/main" id="{4E537775-B2A3-ED4D-A46B-D1B5703530AD}"/>
              </a:ext>
            </a:extLst>
          </p:cNvPr>
          <p:cNvSpPr>
            <a:spLocks noGrp="1"/>
          </p:cNvSpPr>
          <p:nvPr>
            <p:ph type="dt" sz="half" idx="10"/>
          </p:nvPr>
        </p:nvSpPr>
        <p:spPr/>
        <p:txBody>
          <a:bodyPr/>
          <a:lstStyle/>
          <a:p>
            <a:fld id="{98968FBB-547E-2343-B6DA-5AB7A2B470CE}" type="datetimeFigureOut">
              <a:rPr lang="sv-SE" smtClean="0"/>
              <a:t>2023-12-14</a:t>
            </a:fld>
            <a:endParaRPr lang="sv-SE"/>
          </a:p>
        </p:txBody>
      </p:sp>
      <p:sp>
        <p:nvSpPr>
          <p:cNvPr id="4" name="Platshållare för sidfot 3">
            <a:extLst>
              <a:ext uri="{FF2B5EF4-FFF2-40B4-BE49-F238E27FC236}">
                <a16:creationId xmlns:a16="http://schemas.microsoft.com/office/drawing/2014/main" id="{A6DFBBB7-D2B9-344D-AC0F-A9ECD17B9E12}"/>
              </a:ext>
            </a:extLst>
          </p:cNvPr>
          <p:cNvSpPr>
            <a:spLocks noGrp="1"/>
          </p:cNvSpPr>
          <p:nvPr>
            <p:ph type="ftr" sz="quarter" idx="11"/>
          </p:nvPr>
        </p:nvSpPr>
        <p:spPr/>
        <p:txBody>
          <a:bodyPr/>
          <a:lstStyle/>
          <a:p>
            <a:endParaRPr lang="sv-SE"/>
          </a:p>
        </p:txBody>
      </p:sp>
      <p:sp>
        <p:nvSpPr>
          <p:cNvPr id="5" name="Platshållare för bildnummer 4">
            <a:extLst>
              <a:ext uri="{FF2B5EF4-FFF2-40B4-BE49-F238E27FC236}">
                <a16:creationId xmlns:a16="http://schemas.microsoft.com/office/drawing/2014/main" id="{4D337774-170D-DB4E-8AB1-22731091B459}"/>
              </a:ext>
            </a:extLst>
          </p:cNvPr>
          <p:cNvSpPr>
            <a:spLocks noGrp="1"/>
          </p:cNvSpPr>
          <p:nvPr>
            <p:ph type="sldNum" sz="quarter" idx="12"/>
          </p:nvPr>
        </p:nvSpPr>
        <p:spPr/>
        <p:txBody>
          <a:bodyPr/>
          <a:lstStyle/>
          <a:p>
            <a:fld id="{4E04285E-7247-0749-B6B2-1468A460FE3F}" type="slidenum">
              <a:rPr lang="sv-SE" smtClean="0"/>
              <a:t>‹#›</a:t>
            </a:fld>
            <a:endParaRPr lang="sv-SE"/>
          </a:p>
        </p:txBody>
      </p:sp>
    </p:spTree>
    <p:extLst>
      <p:ext uri="{BB962C8B-B14F-4D97-AF65-F5344CB8AC3E}">
        <p14:creationId xmlns:p14="http://schemas.microsoft.com/office/powerpoint/2010/main" val="293779790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tshållare för datum 1">
            <a:extLst>
              <a:ext uri="{FF2B5EF4-FFF2-40B4-BE49-F238E27FC236}">
                <a16:creationId xmlns:a16="http://schemas.microsoft.com/office/drawing/2014/main" id="{01E96D41-BF92-4143-8A79-FBE3C03114B4}"/>
              </a:ext>
            </a:extLst>
          </p:cNvPr>
          <p:cNvSpPr>
            <a:spLocks noGrp="1"/>
          </p:cNvSpPr>
          <p:nvPr>
            <p:ph type="dt" sz="half" idx="10"/>
          </p:nvPr>
        </p:nvSpPr>
        <p:spPr/>
        <p:txBody>
          <a:bodyPr/>
          <a:lstStyle/>
          <a:p>
            <a:fld id="{98968FBB-547E-2343-B6DA-5AB7A2B470CE}" type="datetimeFigureOut">
              <a:rPr lang="sv-SE" smtClean="0"/>
              <a:t>2023-12-14</a:t>
            </a:fld>
            <a:endParaRPr lang="sv-SE"/>
          </a:p>
        </p:txBody>
      </p:sp>
      <p:sp>
        <p:nvSpPr>
          <p:cNvPr id="3" name="Platshållare för sidfot 2">
            <a:extLst>
              <a:ext uri="{FF2B5EF4-FFF2-40B4-BE49-F238E27FC236}">
                <a16:creationId xmlns:a16="http://schemas.microsoft.com/office/drawing/2014/main" id="{90279404-099D-7E4A-A6C7-AB9B9CD60FC0}"/>
              </a:ext>
            </a:extLst>
          </p:cNvPr>
          <p:cNvSpPr>
            <a:spLocks noGrp="1"/>
          </p:cNvSpPr>
          <p:nvPr>
            <p:ph type="ftr" sz="quarter" idx="11"/>
          </p:nvPr>
        </p:nvSpPr>
        <p:spPr/>
        <p:txBody>
          <a:bodyPr/>
          <a:lstStyle/>
          <a:p>
            <a:endParaRPr lang="sv-SE"/>
          </a:p>
        </p:txBody>
      </p:sp>
      <p:sp>
        <p:nvSpPr>
          <p:cNvPr id="4" name="Platshållare för bildnummer 3">
            <a:extLst>
              <a:ext uri="{FF2B5EF4-FFF2-40B4-BE49-F238E27FC236}">
                <a16:creationId xmlns:a16="http://schemas.microsoft.com/office/drawing/2014/main" id="{0CE9A176-1351-5941-9094-1DC00C9F5ECC}"/>
              </a:ext>
            </a:extLst>
          </p:cNvPr>
          <p:cNvSpPr>
            <a:spLocks noGrp="1"/>
          </p:cNvSpPr>
          <p:nvPr>
            <p:ph type="sldNum" sz="quarter" idx="12"/>
          </p:nvPr>
        </p:nvSpPr>
        <p:spPr/>
        <p:txBody>
          <a:bodyPr/>
          <a:lstStyle/>
          <a:p>
            <a:fld id="{4E04285E-7247-0749-B6B2-1468A460FE3F}" type="slidenum">
              <a:rPr lang="sv-SE" smtClean="0"/>
              <a:t>‹#›</a:t>
            </a:fld>
            <a:endParaRPr lang="sv-SE"/>
          </a:p>
        </p:txBody>
      </p:sp>
    </p:spTree>
    <p:extLst>
      <p:ext uri="{BB962C8B-B14F-4D97-AF65-F5344CB8AC3E}">
        <p14:creationId xmlns:p14="http://schemas.microsoft.com/office/powerpoint/2010/main" val="31277434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Text med bild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CBC4BE9-AC26-F34F-93D2-0A1FC8C8839F}"/>
              </a:ext>
            </a:extLst>
          </p:cNvPr>
          <p:cNvSpPr>
            <a:spLocks noGrp="1"/>
          </p:cNvSpPr>
          <p:nvPr>
            <p:ph type="title"/>
          </p:nvPr>
        </p:nvSpPr>
        <p:spPr>
          <a:xfrm>
            <a:off x="839788" y="457200"/>
            <a:ext cx="3932237" cy="1600200"/>
          </a:xfrm>
        </p:spPr>
        <p:txBody>
          <a:bodyPr anchor="b"/>
          <a:lstStyle>
            <a:lvl1pPr>
              <a:defRPr sz="3200"/>
            </a:lvl1pPr>
          </a:lstStyle>
          <a:p>
            <a:r>
              <a:rPr lang="sv-SE"/>
              <a:t>Klicka här för att ändra mall för rubrikformat</a:t>
            </a:r>
          </a:p>
        </p:txBody>
      </p:sp>
      <p:sp>
        <p:nvSpPr>
          <p:cNvPr id="3" name="Platshållare för innehåll 2">
            <a:extLst>
              <a:ext uri="{FF2B5EF4-FFF2-40B4-BE49-F238E27FC236}">
                <a16:creationId xmlns:a16="http://schemas.microsoft.com/office/drawing/2014/main" id="{34A4329A-3C87-3449-9AC8-7F357478572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text 3">
            <a:extLst>
              <a:ext uri="{FF2B5EF4-FFF2-40B4-BE49-F238E27FC236}">
                <a16:creationId xmlns:a16="http://schemas.microsoft.com/office/drawing/2014/main" id="{4D3FC205-E42B-AA4B-8698-AD96AF5F6A3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a:t>Klicka här för att ändra format på bakgrundstexten</a:t>
            </a:r>
          </a:p>
        </p:txBody>
      </p:sp>
      <p:sp>
        <p:nvSpPr>
          <p:cNvPr id="5" name="Platshållare för datum 4">
            <a:extLst>
              <a:ext uri="{FF2B5EF4-FFF2-40B4-BE49-F238E27FC236}">
                <a16:creationId xmlns:a16="http://schemas.microsoft.com/office/drawing/2014/main" id="{81744B24-2BF7-2241-9A52-23E6D6D7A21D}"/>
              </a:ext>
            </a:extLst>
          </p:cNvPr>
          <p:cNvSpPr>
            <a:spLocks noGrp="1"/>
          </p:cNvSpPr>
          <p:nvPr>
            <p:ph type="dt" sz="half" idx="10"/>
          </p:nvPr>
        </p:nvSpPr>
        <p:spPr/>
        <p:txBody>
          <a:bodyPr/>
          <a:lstStyle/>
          <a:p>
            <a:fld id="{98968FBB-547E-2343-B6DA-5AB7A2B470CE}" type="datetimeFigureOut">
              <a:rPr lang="sv-SE" smtClean="0"/>
              <a:t>2023-12-14</a:t>
            </a:fld>
            <a:endParaRPr lang="sv-SE"/>
          </a:p>
        </p:txBody>
      </p:sp>
      <p:sp>
        <p:nvSpPr>
          <p:cNvPr id="6" name="Platshållare för sidfot 5">
            <a:extLst>
              <a:ext uri="{FF2B5EF4-FFF2-40B4-BE49-F238E27FC236}">
                <a16:creationId xmlns:a16="http://schemas.microsoft.com/office/drawing/2014/main" id="{AAF2AF6F-9B32-D944-ADAE-A94A7BE9D5B6}"/>
              </a:ext>
            </a:extLst>
          </p:cNvPr>
          <p:cNvSpPr>
            <a:spLocks noGrp="1"/>
          </p:cNvSpPr>
          <p:nvPr>
            <p:ph type="ftr" sz="quarter" idx="11"/>
          </p:nvPr>
        </p:nvSpPr>
        <p:spPr/>
        <p:txBody>
          <a:bodyPr/>
          <a:lstStyle/>
          <a:p>
            <a:endParaRPr lang="sv-SE"/>
          </a:p>
        </p:txBody>
      </p:sp>
      <p:sp>
        <p:nvSpPr>
          <p:cNvPr id="7" name="Platshållare för bildnummer 6">
            <a:extLst>
              <a:ext uri="{FF2B5EF4-FFF2-40B4-BE49-F238E27FC236}">
                <a16:creationId xmlns:a16="http://schemas.microsoft.com/office/drawing/2014/main" id="{8DF21B70-064E-2D40-808B-10F2C3E73CF6}"/>
              </a:ext>
            </a:extLst>
          </p:cNvPr>
          <p:cNvSpPr>
            <a:spLocks noGrp="1"/>
          </p:cNvSpPr>
          <p:nvPr>
            <p:ph type="sldNum" sz="quarter" idx="12"/>
          </p:nvPr>
        </p:nvSpPr>
        <p:spPr/>
        <p:txBody>
          <a:bodyPr/>
          <a:lstStyle/>
          <a:p>
            <a:fld id="{4E04285E-7247-0749-B6B2-1468A460FE3F}" type="slidenum">
              <a:rPr lang="sv-SE" smtClean="0"/>
              <a:t>‹#›</a:t>
            </a:fld>
            <a:endParaRPr lang="sv-SE"/>
          </a:p>
        </p:txBody>
      </p:sp>
    </p:spTree>
    <p:extLst>
      <p:ext uri="{BB962C8B-B14F-4D97-AF65-F5344CB8AC3E}">
        <p14:creationId xmlns:p14="http://schemas.microsoft.com/office/powerpoint/2010/main" val="284468692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ed bild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9EA85DCE-B2D6-334A-807B-810DE0FD2D2D}"/>
              </a:ext>
            </a:extLst>
          </p:cNvPr>
          <p:cNvSpPr>
            <a:spLocks noGrp="1"/>
          </p:cNvSpPr>
          <p:nvPr>
            <p:ph type="title"/>
          </p:nvPr>
        </p:nvSpPr>
        <p:spPr>
          <a:xfrm>
            <a:off x="839788" y="457200"/>
            <a:ext cx="3932237" cy="1600200"/>
          </a:xfrm>
        </p:spPr>
        <p:txBody>
          <a:bodyPr anchor="b"/>
          <a:lstStyle>
            <a:lvl1pPr>
              <a:defRPr sz="3200"/>
            </a:lvl1pPr>
          </a:lstStyle>
          <a:p>
            <a:r>
              <a:rPr lang="sv-SE"/>
              <a:t>Klicka här för att ändra mall för rubrikformat</a:t>
            </a:r>
          </a:p>
        </p:txBody>
      </p:sp>
      <p:sp>
        <p:nvSpPr>
          <p:cNvPr id="3" name="Platshållare för bild 2">
            <a:extLst>
              <a:ext uri="{FF2B5EF4-FFF2-40B4-BE49-F238E27FC236}">
                <a16:creationId xmlns:a16="http://schemas.microsoft.com/office/drawing/2014/main" id="{C26B6B4F-E3AF-9E4C-84D0-92153554388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sv-SE"/>
          </a:p>
        </p:txBody>
      </p:sp>
      <p:sp>
        <p:nvSpPr>
          <p:cNvPr id="4" name="Platshållare för text 3">
            <a:extLst>
              <a:ext uri="{FF2B5EF4-FFF2-40B4-BE49-F238E27FC236}">
                <a16:creationId xmlns:a16="http://schemas.microsoft.com/office/drawing/2014/main" id="{04B8D204-BCB5-CA44-8C50-C2405557C17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a:t>Klicka här för att ändra format på bakgrundstexten</a:t>
            </a:r>
          </a:p>
        </p:txBody>
      </p:sp>
      <p:sp>
        <p:nvSpPr>
          <p:cNvPr id="5" name="Platshållare för datum 4">
            <a:extLst>
              <a:ext uri="{FF2B5EF4-FFF2-40B4-BE49-F238E27FC236}">
                <a16:creationId xmlns:a16="http://schemas.microsoft.com/office/drawing/2014/main" id="{0CA7222E-4883-6E4F-ADBE-5F2D2344A810}"/>
              </a:ext>
            </a:extLst>
          </p:cNvPr>
          <p:cNvSpPr>
            <a:spLocks noGrp="1"/>
          </p:cNvSpPr>
          <p:nvPr>
            <p:ph type="dt" sz="half" idx="10"/>
          </p:nvPr>
        </p:nvSpPr>
        <p:spPr/>
        <p:txBody>
          <a:bodyPr/>
          <a:lstStyle/>
          <a:p>
            <a:fld id="{98968FBB-547E-2343-B6DA-5AB7A2B470CE}" type="datetimeFigureOut">
              <a:rPr lang="sv-SE" smtClean="0"/>
              <a:t>2023-12-14</a:t>
            </a:fld>
            <a:endParaRPr lang="sv-SE"/>
          </a:p>
        </p:txBody>
      </p:sp>
      <p:sp>
        <p:nvSpPr>
          <p:cNvPr id="6" name="Platshållare för sidfot 5">
            <a:extLst>
              <a:ext uri="{FF2B5EF4-FFF2-40B4-BE49-F238E27FC236}">
                <a16:creationId xmlns:a16="http://schemas.microsoft.com/office/drawing/2014/main" id="{FEE32032-63C5-8A4E-AA0C-C1AB7FA9EDF3}"/>
              </a:ext>
            </a:extLst>
          </p:cNvPr>
          <p:cNvSpPr>
            <a:spLocks noGrp="1"/>
          </p:cNvSpPr>
          <p:nvPr>
            <p:ph type="ftr" sz="quarter" idx="11"/>
          </p:nvPr>
        </p:nvSpPr>
        <p:spPr/>
        <p:txBody>
          <a:bodyPr/>
          <a:lstStyle/>
          <a:p>
            <a:endParaRPr lang="sv-SE"/>
          </a:p>
        </p:txBody>
      </p:sp>
      <p:sp>
        <p:nvSpPr>
          <p:cNvPr id="7" name="Platshållare för bildnummer 6">
            <a:extLst>
              <a:ext uri="{FF2B5EF4-FFF2-40B4-BE49-F238E27FC236}">
                <a16:creationId xmlns:a16="http://schemas.microsoft.com/office/drawing/2014/main" id="{27D437C0-5B85-AD4D-8C28-4BBFB337037A}"/>
              </a:ext>
            </a:extLst>
          </p:cNvPr>
          <p:cNvSpPr>
            <a:spLocks noGrp="1"/>
          </p:cNvSpPr>
          <p:nvPr>
            <p:ph type="sldNum" sz="quarter" idx="12"/>
          </p:nvPr>
        </p:nvSpPr>
        <p:spPr/>
        <p:txBody>
          <a:bodyPr/>
          <a:lstStyle/>
          <a:p>
            <a:fld id="{4E04285E-7247-0749-B6B2-1468A460FE3F}" type="slidenum">
              <a:rPr lang="sv-SE" smtClean="0"/>
              <a:t>‹#›</a:t>
            </a:fld>
            <a:endParaRPr lang="sv-SE"/>
          </a:p>
        </p:txBody>
      </p:sp>
    </p:spTree>
    <p:extLst>
      <p:ext uri="{BB962C8B-B14F-4D97-AF65-F5344CB8AC3E}">
        <p14:creationId xmlns:p14="http://schemas.microsoft.com/office/powerpoint/2010/main" val="92497762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rubrik 1">
            <a:extLst>
              <a:ext uri="{FF2B5EF4-FFF2-40B4-BE49-F238E27FC236}">
                <a16:creationId xmlns:a16="http://schemas.microsoft.com/office/drawing/2014/main" id="{0C21BDBA-4AA4-6E46-BA0A-163BC81A91A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sv-SE"/>
              <a:t>Klicka här för att ändra mall för rubrikformat</a:t>
            </a:r>
          </a:p>
        </p:txBody>
      </p:sp>
      <p:sp>
        <p:nvSpPr>
          <p:cNvPr id="3" name="Platshållare för text 2">
            <a:extLst>
              <a:ext uri="{FF2B5EF4-FFF2-40B4-BE49-F238E27FC236}">
                <a16:creationId xmlns:a16="http://schemas.microsoft.com/office/drawing/2014/main" id="{F515CA8F-145A-0444-9328-B86F97132D5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a:extLst>
              <a:ext uri="{FF2B5EF4-FFF2-40B4-BE49-F238E27FC236}">
                <a16:creationId xmlns:a16="http://schemas.microsoft.com/office/drawing/2014/main" id="{089AE5A4-AEC7-9F44-83B7-D11EFF89F87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8968FBB-547E-2343-B6DA-5AB7A2B470CE}" type="datetimeFigureOut">
              <a:rPr lang="sv-SE" smtClean="0"/>
              <a:t>2023-12-14</a:t>
            </a:fld>
            <a:endParaRPr lang="sv-SE"/>
          </a:p>
        </p:txBody>
      </p:sp>
      <p:sp>
        <p:nvSpPr>
          <p:cNvPr id="5" name="Platshållare för sidfot 4">
            <a:extLst>
              <a:ext uri="{FF2B5EF4-FFF2-40B4-BE49-F238E27FC236}">
                <a16:creationId xmlns:a16="http://schemas.microsoft.com/office/drawing/2014/main" id="{A40FF1FB-CA1C-3B45-806D-1F051FD4BC1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sv-SE"/>
          </a:p>
        </p:txBody>
      </p:sp>
      <p:sp>
        <p:nvSpPr>
          <p:cNvPr id="6" name="Platshållare för bildnummer 5">
            <a:extLst>
              <a:ext uri="{FF2B5EF4-FFF2-40B4-BE49-F238E27FC236}">
                <a16:creationId xmlns:a16="http://schemas.microsoft.com/office/drawing/2014/main" id="{A0C8ACF0-9EE2-AD48-9B52-74A59079ECE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E04285E-7247-0749-B6B2-1468A460FE3F}" type="slidenum">
              <a:rPr lang="sv-SE" smtClean="0"/>
              <a:t>‹#›</a:t>
            </a:fld>
            <a:endParaRPr lang="sv-SE"/>
          </a:p>
        </p:txBody>
      </p:sp>
    </p:spTree>
    <p:extLst>
      <p:ext uri="{BB962C8B-B14F-4D97-AF65-F5344CB8AC3E}">
        <p14:creationId xmlns:p14="http://schemas.microsoft.com/office/powerpoint/2010/main" val="236060840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7.xml"/><Relationship Id="rId5" Type="http://schemas.openxmlformats.org/officeDocument/2006/relationships/image" Target="../media/image5.jpe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1.xml"/><Relationship Id="rId1" Type="http://schemas.openxmlformats.org/officeDocument/2006/relationships/slideLayout" Target="../slideLayouts/slideLayout7.xml"/><Relationship Id="rId6" Type="http://schemas.openxmlformats.org/officeDocument/2006/relationships/hyperlink" Target="https://www.naturumoresund.se/en-stund-med-oresund" TargetMode="External"/><Relationship Id="rId5" Type="http://schemas.openxmlformats.org/officeDocument/2006/relationships/hyperlink" Target="https://www.naturumoresund.se/havsquiz" TargetMode="External"/><Relationship Id="rId4" Type="http://schemas.openxmlformats.org/officeDocument/2006/relationships/image" Target="../media/image4.png"/></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2.xml"/><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7.xml"/><Relationship Id="rId5" Type="http://schemas.openxmlformats.org/officeDocument/2006/relationships/image" Target="../media/image6.png"/><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chart" Target="../charts/chart1.xml"/><Relationship Id="rId5" Type="http://schemas.openxmlformats.org/officeDocument/2006/relationships/image" Target="../media/image6.png"/><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7.xml"/><Relationship Id="rId5" Type="http://schemas.openxmlformats.org/officeDocument/2006/relationships/image" Target="../media/image7.png"/><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7.xml"/><Relationship Id="rId5" Type="http://schemas.openxmlformats.org/officeDocument/2006/relationships/image" Target="../media/image7.png"/><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7.xml"/><Relationship Id="rId5" Type="http://schemas.openxmlformats.org/officeDocument/2006/relationships/image" Target="../media/image5.jpeg"/><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7.xml"/><Relationship Id="rId5" Type="http://schemas.openxmlformats.org/officeDocument/2006/relationships/image" Target="../media/image8.png"/><Relationship Id="rId4" Type="http://schemas.openxmlformats.org/officeDocument/2006/relationships/image" Target="../media/image4.png"/></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7.xml"/><Relationship Id="rId5" Type="http://schemas.openxmlformats.org/officeDocument/2006/relationships/image" Target="../media/image4.png"/><Relationship Id="rId4" Type="http://schemas.openxmlformats.org/officeDocument/2006/relationships/image" Target="../media/image9.png"/></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ruta 6">
            <a:extLst>
              <a:ext uri="{FF2B5EF4-FFF2-40B4-BE49-F238E27FC236}">
                <a16:creationId xmlns:a16="http://schemas.microsoft.com/office/drawing/2014/main" id="{B89A8D57-2ADE-40B3-88EA-3DCBB7707BF6}"/>
              </a:ext>
            </a:extLst>
          </p:cNvPr>
          <p:cNvSpPr txBox="1"/>
          <p:nvPr/>
        </p:nvSpPr>
        <p:spPr>
          <a:xfrm>
            <a:off x="5300629" y="1317774"/>
            <a:ext cx="5346915" cy="5786199"/>
          </a:xfrm>
          <a:prstGeom prst="rect">
            <a:avLst/>
          </a:prstGeom>
          <a:noFill/>
        </p:spPr>
        <p:txBody>
          <a:bodyPr wrap="square" rtlCol="0">
            <a:spAutoFit/>
          </a:bodyPr>
          <a:lstStyle/>
          <a:p>
            <a:r>
              <a:rPr lang="sv-SE" sz="3200">
                <a:solidFill>
                  <a:schemeClr val="tx2"/>
                </a:solidFill>
                <a:latin typeface="Lato Heavy" panose="020F0502020204030203" pitchFamily="34" charset="0"/>
                <a:ea typeface="Lato Heavy" panose="020F0502020204030203" pitchFamily="34" charset="0"/>
                <a:cs typeface="Lato Heavy" panose="020F0502020204030203" pitchFamily="34" charset="0"/>
              </a:rPr>
              <a:t>Illustrationer och enstaka bakgrunder…</a:t>
            </a:r>
          </a:p>
          <a:p>
            <a:endParaRPr lang="sv-SE">
              <a:latin typeface="Lato Heavy" panose="020F0502020204030203" pitchFamily="34" charset="0"/>
              <a:ea typeface="Lato Heavy" panose="020F0502020204030203" pitchFamily="34" charset="0"/>
              <a:cs typeface="Lato Heavy" panose="020F0502020204030203" pitchFamily="34" charset="0"/>
            </a:endParaRPr>
          </a:p>
          <a:p>
            <a:r>
              <a:rPr lang="sv-SE">
                <a:solidFill>
                  <a:schemeClr val="accent1"/>
                </a:solidFill>
                <a:ea typeface="Lato Heavy" panose="020F0502020204030203" pitchFamily="34" charset="0"/>
                <a:cs typeface="Lato Heavy" panose="020F0502020204030203" pitchFamily="34" charset="0"/>
              </a:rPr>
              <a:t>När du vill täcka hela sidan med en bakgrund som den här eller en illustration behöver du kopiera logotyperna från bildbakgrund och placera som  här, exakt ovan på bildbakgrundens  logotyper och sen placera dom längst fram.</a:t>
            </a:r>
          </a:p>
          <a:p>
            <a:endParaRPr lang="sv-SE">
              <a:solidFill>
                <a:schemeClr val="accent1"/>
              </a:solidFill>
              <a:ea typeface="Lato Heavy" panose="020F0502020204030203" pitchFamily="34" charset="0"/>
              <a:cs typeface="Lato Heavy" panose="020F0502020204030203" pitchFamily="34" charset="0"/>
            </a:endParaRPr>
          </a:p>
          <a:p>
            <a:r>
              <a:rPr lang="sv-SE">
                <a:solidFill>
                  <a:schemeClr val="accent1"/>
                </a:solidFill>
                <a:ea typeface="Lato Heavy" panose="020F0502020204030203" pitchFamily="34" charset="0"/>
                <a:cs typeface="Lato Heavy" panose="020F0502020204030203" pitchFamily="34" charset="0"/>
              </a:rPr>
              <a:t>I bildbakgrund hittar du även en vit version av naturum och en ljus version av </a:t>
            </a:r>
            <a:r>
              <a:rPr lang="sv-SE" err="1">
                <a:solidFill>
                  <a:schemeClr val="accent1"/>
                </a:solidFill>
                <a:ea typeface="Lato Heavy" panose="020F0502020204030203" pitchFamily="34" charset="0"/>
                <a:cs typeface="Lato Heavy" panose="020F0502020204030203" pitchFamily="34" charset="0"/>
              </a:rPr>
              <a:t>smkc</a:t>
            </a:r>
            <a:r>
              <a:rPr lang="sv-SE">
                <a:solidFill>
                  <a:schemeClr val="accent1"/>
                </a:solidFill>
                <a:ea typeface="Lato Heavy" panose="020F0502020204030203" pitchFamily="34" charset="0"/>
                <a:cs typeface="Lato Heavy" panose="020F0502020204030203" pitchFamily="34" charset="0"/>
              </a:rPr>
              <a:t>.  Dom finns bakom respektive logotype.</a:t>
            </a:r>
          </a:p>
          <a:p>
            <a:endParaRPr lang="sv-SE">
              <a:solidFill>
                <a:schemeClr val="accent1"/>
              </a:solidFill>
              <a:latin typeface="Lato Heavy" panose="020F0502020204030203" pitchFamily="34" charset="0"/>
              <a:ea typeface="Lato Heavy" panose="020F0502020204030203" pitchFamily="34" charset="0"/>
              <a:cs typeface="Lato Heavy" panose="020F0502020204030203" pitchFamily="34" charset="0"/>
            </a:endParaRPr>
          </a:p>
          <a:p>
            <a:endParaRPr lang="sv-SE">
              <a:latin typeface="Lato Heavy" panose="020F0502020204030203" pitchFamily="34" charset="0"/>
              <a:ea typeface="Lato Heavy" panose="020F0502020204030203" pitchFamily="34" charset="0"/>
              <a:cs typeface="Lato Heavy" panose="020F0502020204030203" pitchFamily="34" charset="0"/>
            </a:endParaRPr>
          </a:p>
          <a:p>
            <a:endParaRPr lang="sv-SE">
              <a:latin typeface="Lato Heavy" panose="020F0502020204030203" pitchFamily="34" charset="0"/>
              <a:ea typeface="Lato Heavy" panose="020F0502020204030203" pitchFamily="34" charset="0"/>
              <a:cs typeface="Lato Heavy" panose="020F0502020204030203" pitchFamily="34" charset="0"/>
            </a:endParaRPr>
          </a:p>
          <a:p>
            <a:endParaRPr lang="sv-SE">
              <a:latin typeface="Lato Heavy" panose="020F0502020204030203" pitchFamily="34" charset="0"/>
              <a:ea typeface="Lato Heavy" panose="020F0502020204030203" pitchFamily="34" charset="0"/>
              <a:cs typeface="Lato Heavy" panose="020F0502020204030203" pitchFamily="34" charset="0"/>
            </a:endParaRPr>
          </a:p>
          <a:p>
            <a:endParaRPr lang="sv-SE">
              <a:latin typeface="Lato Heavy" panose="020F0502020204030203" pitchFamily="34" charset="0"/>
              <a:ea typeface="Lato Heavy" panose="020F0502020204030203" pitchFamily="34" charset="0"/>
              <a:cs typeface="Lato Heavy" panose="020F0502020204030203" pitchFamily="34" charset="0"/>
            </a:endParaRPr>
          </a:p>
          <a:p>
            <a:endParaRPr lang="sv-SE">
              <a:latin typeface="Lato Heavy" panose="020F0502020204030203" pitchFamily="34" charset="0"/>
              <a:ea typeface="Lato Heavy" panose="020F0502020204030203" pitchFamily="34" charset="0"/>
              <a:cs typeface="Lato Heavy" panose="020F0502020204030203" pitchFamily="34" charset="0"/>
            </a:endParaRPr>
          </a:p>
          <a:p>
            <a:endParaRPr lang="sv-SE">
              <a:latin typeface="Lato Heavy" panose="020F0502020204030203" pitchFamily="34" charset="0"/>
              <a:ea typeface="Lato Heavy" panose="020F0502020204030203" pitchFamily="34" charset="0"/>
              <a:cs typeface="Lato Heavy" panose="020F0502020204030203" pitchFamily="34" charset="0"/>
            </a:endParaRPr>
          </a:p>
        </p:txBody>
      </p:sp>
      <p:pic>
        <p:nvPicPr>
          <p:cNvPr id="4" name="Bildobjekt 3">
            <a:extLst>
              <a:ext uri="{FF2B5EF4-FFF2-40B4-BE49-F238E27FC236}">
                <a16:creationId xmlns:a16="http://schemas.microsoft.com/office/drawing/2014/main" id="{8B6EA887-569F-4883-B952-DEC2105D6AE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2099"/>
            <a:ext cx="12264521" cy="6897982"/>
          </a:xfrm>
          <a:prstGeom prst="rect">
            <a:avLst/>
          </a:prstGeom>
        </p:spPr>
      </p:pic>
      <p:pic>
        <p:nvPicPr>
          <p:cNvPr id="10" name="Bildobjekt 9">
            <a:extLst>
              <a:ext uri="{FF2B5EF4-FFF2-40B4-BE49-F238E27FC236}">
                <a16:creationId xmlns:a16="http://schemas.microsoft.com/office/drawing/2014/main" id="{621C5AC4-3BC7-4627-8519-C0D14B06275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43994" y="6121826"/>
            <a:ext cx="1074976" cy="426517"/>
          </a:xfrm>
          <a:prstGeom prst="rect">
            <a:avLst/>
          </a:prstGeom>
        </p:spPr>
      </p:pic>
      <p:sp>
        <p:nvSpPr>
          <p:cNvPr id="3" name="textruta 2">
            <a:extLst>
              <a:ext uri="{FF2B5EF4-FFF2-40B4-BE49-F238E27FC236}">
                <a16:creationId xmlns:a16="http://schemas.microsoft.com/office/drawing/2014/main" id="{E19CE638-B305-A448-A0A3-1AEED1CF7DC3}"/>
              </a:ext>
            </a:extLst>
          </p:cNvPr>
          <p:cNvSpPr txBox="1"/>
          <p:nvPr/>
        </p:nvSpPr>
        <p:spPr>
          <a:xfrm>
            <a:off x="544010" y="1678329"/>
            <a:ext cx="11435787" cy="923330"/>
          </a:xfrm>
          <a:prstGeom prst="rect">
            <a:avLst/>
          </a:prstGeom>
          <a:noFill/>
        </p:spPr>
        <p:txBody>
          <a:bodyPr wrap="square" rtlCol="0" anchor="t">
            <a:spAutoFit/>
          </a:bodyPr>
          <a:lstStyle/>
          <a:p>
            <a:endParaRPr lang="sv-SE" sz="5400">
              <a:cs typeface="Calibri"/>
            </a:endParaRPr>
          </a:p>
        </p:txBody>
      </p:sp>
      <p:pic>
        <p:nvPicPr>
          <p:cNvPr id="6" name="Bildobjekt 5">
            <a:extLst>
              <a:ext uri="{FF2B5EF4-FFF2-40B4-BE49-F238E27FC236}">
                <a16:creationId xmlns:a16="http://schemas.microsoft.com/office/drawing/2014/main" id="{B7A333D5-C51A-424B-AD9C-9C3663E65A30}"/>
              </a:ext>
            </a:extLst>
          </p:cNvPr>
          <p:cNvPicPr>
            <a:picLocks noChangeAspect="1"/>
          </p:cNvPicPr>
          <p:nvPr/>
        </p:nvPicPr>
        <p:blipFill>
          <a:blip r:embed="rId5"/>
          <a:stretch>
            <a:fillRect/>
          </a:stretch>
        </p:blipFill>
        <p:spPr>
          <a:xfrm>
            <a:off x="-1" y="12099"/>
            <a:ext cx="12350188" cy="6944428"/>
          </a:xfrm>
          <a:prstGeom prst="rect">
            <a:avLst/>
          </a:prstGeom>
        </p:spPr>
      </p:pic>
      <p:sp>
        <p:nvSpPr>
          <p:cNvPr id="8" name="textruta 7">
            <a:extLst>
              <a:ext uri="{FF2B5EF4-FFF2-40B4-BE49-F238E27FC236}">
                <a16:creationId xmlns:a16="http://schemas.microsoft.com/office/drawing/2014/main" id="{21B8BF6B-3AA0-4A4C-A9B6-E1053CC78374}"/>
              </a:ext>
            </a:extLst>
          </p:cNvPr>
          <p:cNvSpPr txBox="1"/>
          <p:nvPr/>
        </p:nvSpPr>
        <p:spPr>
          <a:xfrm>
            <a:off x="2280213" y="208344"/>
            <a:ext cx="8609473" cy="861774"/>
          </a:xfrm>
          <a:prstGeom prst="rect">
            <a:avLst/>
          </a:prstGeom>
          <a:noFill/>
        </p:spPr>
        <p:txBody>
          <a:bodyPr wrap="none" rtlCol="0">
            <a:spAutoFit/>
          </a:bodyPr>
          <a:lstStyle/>
          <a:p>
            <a:r>
              <a:rPr lang="sv-SE" sz="3200">
                <a:solidFill>
                  <a:srgbClr val="002060"/>
                </a:solidFill>
                <a:latin typeface="Gotham Rounded Book" pitchFamily="2" charset="77"/>
              </a:rPr>
              <a:t>Vad tänker du på när du tänker på havet?</a:t>
            </a:r>
          </a:p>
          <a:p>
            <a:endParaRPr lang="sv-SE"/>
          </a:p>
        </p:txBody>
      </p:sp>
    </p:spTree>
    <p:extLst>
      <p:ext uri="{BB962C8B-B14F-4D97-AF65-F5344CB8AC3E}">
        <p14:creationId xmlns:p14="http://schemas.microsoft.com/office/powerpoint/2010/main" val="384537943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AutoShape 4" descr="_01_öresundslekplats A3_1_200.pdf"/>
          <p:cNvSpPr>
            <a:spLocks noChangeAspect="1" noChangeArrowheads="1"/>
          </p:cNvSpPr>
          <p:nvPr/>
        </p:nvSpPr>
        <p:spPr bwMode="auto">
          <a:xfrm>
            <a:off x="0" y="0"/>
            <a:ext cx="406400" cy="4064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sv-SE" sz="2400"/>
          </a:p>
        </p:txBody>
      </p:sp>
      <p:sp>
        <p:nvSpPr>
          <p:cNvPr id="7" name="Rektangel 6">
            <a:extLst>
              <a:ext uri="{FF2B5EF4-FFF2-40B4-BE49-F238E27FC236}">
                <a16:creationId xmlns:a16="http://schemas.microsoft.com/office/drawing/2014/main" id="{F961B88B-CDDB-D44A-856A-CFC7FF26A7BD}"/>
              </a:ext>
            </a:extLst>
          </p:cNvPr>
          <p:cNvSpPr/>
          <p:nvPr/>
        </p:nvSpPr>
        <p:spPr>
          <a:xfrm>
            <a:off x="0" y="0"/>
            <a:ext cx="12192000" cy="5825705"/>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rgbClr val="000000"/>
              </a:solidFill>
            </a:endParaRPr>
          </a:p>
        </p:txBody>
      </p:sp>
      <p:pic>
        <p:nvPicPr>
          <p:cNvPr id="4" name="Bildobjekt 3" descr="En bild som visar bord, sitter, grön, full av färg&#10;&#10;Automatiskt genererad beskrivning">
            <a:extLst>
              <a:ext uri="{FF2B5EF4-FFF2-40B4-BE49-F238E27FC236}">
                <a16:creationId xmlns:a16="http://schemas.microsoft.com/office/drawing/2014/main" id="{E0649922-1CF6-4143-A886-2CDF07DA740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520"/>
            <a:ext cx="12264520" cy="6896258"/>
          </a:xfrm>
          <a:prstGeom prst="rect">
            <a:avLst/>
          </a:prstGeom>
        </p:spPr>
      </p:pic>
      <p:sp>
        <p:nvSpPr>
          <p:cNvPr id="2" name="textruta 1">
            <a:extLst>
              <a:ext uri="{FF2B5EF4-FFF2-40B4-BE49-F238E27FC236}">
                <a16:creationId xmlns:a16="http://schemas.microsoft.com/office/drawing/2014/main" id="{D1824667-4459-0440-8557-E167515CF490}"/>
              </a:ext>
            </a:extLst>
          </p:cNvPr>
          <p:cNvSpPr txBox="1"/>
          <p:nvPr/>
        </p:nvSpPr>
        <p:spPr>
          <a:xfrm>
            <a:off x="2989745" y="406400"/>
            <a:ext cx="6618910" cy="584775"/>
          </a:xfrm>
          <a:prstGeom prst="rect">
            <a:avLst/>
          </a:prstGeom>
          <a:noFill/>
        </p:spPr>
        <p:txBody>
          <a:bodyPr wrap="square" rtlCol="0">
            <a:spAutoFit/>
          </a:bodyPr>
          <a:lstStyle/>
          <a:p>
            <a:r>
              <a:rPr lang="sv-SE" sz="3200">
                <a:solidFill>
                  <a:schemeClr val="bg1"/>
                </a:solidFill>
                <a:latin typeface="Gotham Rounded Book" pitchFamily="2" charset="77"/>
              </a:rPr>
              <a:t>   </a:t>
            </a:r>
            <a:r>
              <a:rPr lang="sv-SE" sz="3200">
                <a:solidFill>
                  <a:srgbClr val="002060"/>
                </a:solidFill>
                <a:latin typeface="Gotham Rounded Book" pitchFamily="2" charset="77"/>
              </a:rPr>
              <a:t>Näringskedja – vem äter vem?</a:t>
            </a:r>
          </a:p>
        </p:txBody>
      </p:sp>
    </p:spTree>
    <p:extLst>
      <p:ext uri="{BB962C8B-B14F-4D97-AF65-F5344CB8AC3E}">
        <p14:creationId xmlns:p14="http://schemas.microsoft.com/office/powerpoint/2010/main" val="7038756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ruta 6">
            <a:extLst>
              <a:ext uri="{FF2B5EF4-FFF2-40B4-BE49-F238E27FC236}">
                <a16:creationId xmlns:a16="http://schemas.microsoft.com/office/drawing/2014/main" id="{B89A8D57-2ADE-40B3-88EA-3DCBB7707BF6}"/>
              </a:ext>
            </a:extLst>
          </p:cNvPr>
          <p:cNvSpPr txBox="1"/>
          <p:nvPr/>
        </p:nvSpPr>
        <p:spPr>
          <a:xfrm>
            <a:off x="5300629" y="1317774"/>
            <a:ext cx="5346915" cy="5786199"/>
          </a:xfrm>
          <a:prstGeom prst="rect">
            <a:avLst/>
          </a:prstGeom>
          <a:noFill/>
        </p:spPr>
        <p:txBody>
          <a:bodyPr wrap="square" rtlCol="0">
            <a:spAutoFit/>
          </a:bodyPr>
          <a:lstStyle/>
          <a:p>
            <a:r>
              <a:rPr lang="sv-SE" sz="3200">
                <a:solidFill>
                  <a:schemeClr val="tx2"/>
                </a:solidFill>
                <a:latin typeface="Lato Heavy" panose="020F0502020204030203" pitchFamily="34" charset="0"/>
                <a:ea typeface="Lato Heavy" panose="020F0502020204030203" pitchFamily="34" charset="0"/>
                <a:cs typeface="Lato Heavy" panose="020F0502020204030203" pitchFamily="34" charset="0"/>
              </a:rPr>
              <a:t>Illustrationer och enstaka bakgrunder…</a:t>
            </a:r>
          </a:p>
          <a:p>
            <a:endParaRPr lang="sv-SE">
              <a:latin typeface="Lato Heavy" panose="020F0502020204030203" pitchFamily="34" charset="0"/>
              <a:ea typeface="Lato Heavy" panose="020F0502020204030203" pitchFamily="34" charset="0"/>
              <a:cs typeface="Lato Heavy" panose="020F0502020204030203" pitchFamily="34" charset="0"/>
            </a:endParaRPr>
          </a:p>
          <a:p>
            <a:r>
              <a:rPr lang="sv-SE">
                <a:solidFill>
                  <a:schemeClr val="accent1"/>
                </a:solidFill>
                <a:ea typeface="Lato Heavy" panose="020F0502020204030203" pitchFamily="34" charset="0"/>
                <a:cs typeface="Lato Heavy" panose="020F0502020204030203" pitchFamily="34" charset="0"/>
              </a:rPr>
              <a:t>När du vill täcka hela sidan med en bakgrund som den här eller en illustration behöver du kopiera logotyperna från bildbakgrund och placera som  här, exakt ovan på bildbakgrundens  logotyper och sen placera dom längst fram.</a:t>
            </a:r>
          </a:p>
          <a:p>
            <a:endParaRPr lang="sv-SE">
              <a:solidFill>
                <a:schemeClr val="accent1"/>
              </a:solidFill>
              <a:ea typeface="Lato Heavy" panose="020F0502020204030203" pitchFamily="34" charset="0"/>
              <a:cs typeface="Lato Heavy" panose="020F0502020204030203" pitchFamily="34" charset="0"/>
            </a:endParaRPr>
          </a:p>
          <a:p>
            <a:r>
              <a:rPr lang="sv-SE">
                <a:solidFill>
                  <a:schemeClr val="accent1"/>
                </a:solidFill>
                <a:ea typeface="Lato Heavy" panose="020F0502020204030203" pitchFamily="34" charset="0"/>
                <a:cs typeface="Lato Heavy" panose="020F0502020204030203" pitchFamily="34" charset="0"/>
              </a:rPr>
              <a:t>I bildbakgrund hittar du även en vit version av naturum och en ljus version av </a:t>
            </a:r>
            <a:r>
              <a:rPr lang="sv-SE" err="1">
                <a:solidFill>
                  <a:schemeClr val="accent1"/>
                </a:solidFill>
                <a:ea typeface="Lato Heavy" panose="020F0502020204030203" pitchFamily="34" charset="0"/>
                <a:cs typeface="Lato Heavy" panose="020F0502020204030203" pitchFamily="34" charset="0"/>
              </a:rPr>
              <a:t>smkc</a:t>
            </a:r>
            <a:r>
              <a:rPr lang="sv-SE">
                <a:solidFill>
                  <a:schemeClr val="accent1"/>
                </a:solidFill>
                <a:ea typeface="Lato Heavy" panose="020F0502020204030203" pitchFamily="34" charset="0"/>
                <a:cs typeface="Lato Heavy" panose="020F0502020204030203" pitchFamily="34" charset="0"/>
              </a:rPr>
              <a:t>.  Dom finns bakom respektive logotype.</a:t>
            </a:r>
          </a:p>
          <a:p>
            <a:endParaRPr lang="sv-SE">
              <a:solidFill>
                <a:schemeClr val="accent1"/>
              </a:solidFill>
              <a:latin typeface="Lato Heavy" panose="020F0502020204030203" pitchFamily="34" charset="0"/>
              <a:ea typeface="Lato Heavy" panose="020F0502020204030203" pitchFamily="34" charset="0"/>
              <a:cs typeface="Lato Heavy" panose="020F0502020204030203" pitchFamily="34" charset="0"/>
            </a:endParaRPr>
          </a:p>
          <a:p>
            <a:endParaRPr lang="sv-SE">
              <a:latin typeface="Lato Heavy" panose="020F0502020204030203" pitchFamily="34" charset="0"/>
              <a:ea typeface="Lato Heavy" panose="020F0502020204030203" pitchFamily="34" charset="0"/>
              <a:cs typeface="Lato Heavy" panose="020F0502020204030203" pitchFamily="34" charset="0"/>
            </a:endParaRPr>
          </a:p>
          <a:p>
            <a:endParaRPr lang="sv-SE">
              <a:latin typeface="Lato Heavy" panose="020F0502020204030203" pitchFamily="34" charset="0"/>
              <a:ea typeface="Lato Heavy" panose="020F0502020204030203" pitchFamily="34" charset="0"/>
              <a:cs typeface="Lato Heavy" panose="020F0502020204030203" pitchFamily="34" charset="0"/>
            </a:endParaRPr>
          </a:p>
          <a:p>
            <a:endParaRPr lang="sv-SE">
              <a:latin typeface="Lato Heavy" panose="020F0502020204030203" pitchFamily="34" charset="0"/>
              <a:ea typeface="Lato Heavy" panose="020F0502020204030203" pitchFamily="34" charset="0"/>
              <a:cs typeface="Lato Heavy" panose="020F0502020204030203" pitchFamily="34" charset="0"/>
            </a:endParaRPr>
          </a:p>
          <a:p>
            <a:endParaRPr lang="sv-SE">
              <a:latin typeface="Lato Heavy" panose="020F0502020204030203" pitchFamily="34" charset="0"/>
              <a:ea typeface="Lato Heavy" panose="020F0502020204030203" pitchFamily="34" charset="0"/>
              <a:cs typeface="Lato Heavy" panose="020F0502020204030203" pitchFamily="34" charset="0"/>
            </a:endParaRPr>
          </a:p>
          <a:p>
            <a:endParaRPr lang="sv-SE">
              <a:latin typeface="Lato Heavy" panose="020F0502020204030203" pitchFamily="34" charset="0"/>
              <a:ea typeface="Lato Heavy" panose="020F0502020204030203" pitchFamily="34" charset="0"/>
              <a:cs typeface="Lato Heavy" panose="020F0502020204030203" pitchFamily="34" charset="0"/>
            </a:endParaRPr>
          </a:p>
          <a:p>
            <a:endParaRPr lang="sv-SE">
              <a:latin typeface="Lato Heavy" panose="020F0502020204030203" pitchFamily="34" charset="0"/>
              <a:ea typeface="Lato Heavy" panose="020F0502020204030203" pitchFamily="34" charset="0"/>
              <a:cs typeface="Lato Heavy" panose="020F0502020204030203" pitchFamily="34" charset="0"/>
            </a:endParaRPr>
          </a:p>
        </p:txBody>
      </p:sp>
      <p:pic>
        <p:nvPicPr>
          <p:cNvPr id="4" name="Bildobjekt 3">
            <a:extLst>
              <a:ext uri="{FF2B5EF4-FFF2-40B4-BE49-F238E27FC236}">
                <a16:creationId xmlns:a16="http://schemas.microsoft.com/office/drawing/2014/main" id="{8B6EA887-569F-4883-B952-DEC2105D6AE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2099"/>
            <a:ext cx="12264521" cy="6897982"/>
          </a:xfrm>
          <a:prstGeom prst="rect">
            <a:avLst/>
          </a:prstGeom>
        </p:spPr>
      </p:pic>
      <p:pic>
        <p:nvPicPr>
          <p:cNvPr id="10" name="Bildobjekt 9">
            <a:extLst>
              <a:ext uri="{FF2B5EF4-FFF2-40B4-BE49-F238E27FC236}">
                <a16:creationId xmlns:a16="http://schemas.microsoft.com/office/drawing/2014/main" id="{621C5AC4-3BC7-4627-8519-C0D14B06275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43994" y="6121826"/>
            <a:ext cx="1074976" cy="426517"/>
          </a:xfrm>
          <a:prstGeom prst="rect">
            <a:avLst/>
          </a:prstGeom>
        </p:spPr>
      </p:pic>
      <p:sp>
        <p:nvSpPr>
          <p:cNvPr id="2" name="textruta 1">
            <a:extLst>
              <a:ext uri="{FF2B5EF4-FFF2-40B4-BE49-F238E27FC236}">
                <a16:creationId xmlns:a16="http://schemas.microsoft.com/office/drawing/2014/main" id="{9B4501E4-2B0C-5343-895A-1CB346D52DE7}"/>
              </a:ext>
            </a:extLst>
          </p:cNvPr>
          <p:cNvSpPr txBox="1"/>
          <p:nvPr/>
        </p:nvSpPr>
        <p:spPr>
          <a:xfrm>
            <a:off x="4303361" y="1178171"/>
            <a:ext cx="6898956" cy="4801314"/>
          </a:xfrm>
          <a:prstGeom prst="rect">
            <a:avLst/>
          </a:prstGeom>
          <a:noFill/>
        </p:spPr>
        <p:txBody>
          <a:bodyPr wrap="square" lIns="91440" tIns="45720" rIns="91440" bIns="45720" rtlCol="0" anchor="t">
            <a:spAutoFit/>
          </a:bodyPr>
          <a:lstStyle/>
          <a:p>
            <a:r>
              <a:rPr lang="sv-SE" sz="3200" dirty="0">
                <a:solidFill>
                  <a:schemeClr val="accent5">
                    <a:lumMod val="50000"/>
                  </a:schemeClr>
                </a:solidFill>
                <a:latin typeface="Gotham Rounded Book" pitchFamily="2" charset="77"/>
                <a:cs typeface="Calibri"/>
              </a:rPr>
              <a:t>Testa era kunskaper i vårt </a:t>
            </a:r>
            <a:r>
              <a:rPr lang="sv-SE" sz="3200" dirty="0" err="1">
                <a:solidFill>
                  <a:schemeClr val="accent5">
                    <a:lumMod val="50000"/>
                  </a:schemeClr>
                </a:solidFill>
                <a:latin typeface="Gotham Rounded Book" pitchFamily="2" charset="77"/>
                <a:cs typeface="Calibri"/>
              </a:rPr>
              <a:t>Havsquiz</a:t>
            </a:r>
            <a:r>
              <a:rPr lang="sv-SE" sz="3200" dirty="0">
                <a:solidFill>
                  <a:schemeClr val="accent5">
                    <a:lumMod val="50000"/>
                  </a:schemeClr>
                </a:solidFill>
                <a:latin typeface="Gotham Rounded Book" pitchFamily="2" charset="77"/>
                <a:cs typeface="Calibri"/>
              </a:rPr>
              <a:t>!</a:t>
            </a:r>
            <a:endParaRPr lang="sv-SE" dirty="0">
              <a:solidFill>
                <a:schemeClr val="accent5">
                  <a:lumMod val="50000"/>
                </a:schemeClr>
              </a:solidFill>
              <a:latin typeface="Gotham Rounded Book" pitchFamily="2" charset="77"/>
              <a:cs typeface="Calibri"/>
            </a:endParaRPr>
          </a:p>
          <a:p>
            <a:r>
              <a:rPr lang="sv-SE" sz="2400" dirty="0">
                <a:solidFill>
                  <a:schemeClr val="accent5">
                    <a:lumMod val="50000"/>
                  </a:schemeClr>
                </a:solidFill>
                <a:latin typeface="Gotham Rounded Book" pitchFamily="2" charset="77"/>
                <a:cs typeface="Calibri"/>
                <a:hlinkClick r:id="rId5"/>
              </a:rPr>
              <a:t>https://www.naturumoresund.se/havsquiz</a:t>
            </a:r>
            <a:endParaRPr lang="sv-SE" sz="2400" dirty="0">
              <a:solidFill>
                <a:schemeClr val="accent5">
                  <a:lumMod val="50000"/>
                </a:schemeClr>
              </a:solidFill>
              <a:latin typeface="Gotham Rounded Book" pitchFamily="2" charset="77"/>
              <a:cs typeface="Calibri"/>
            </a:endParaRPr>
          </a:p>
          <a:p>
            <a:endParaRPr lang="sv-SE" sz="3200" dirty="0">
              <a:solidFill>
                <a:schemeClr val="accent5">
                  <a:lumMod val="50000"/>
                </a:schemeClr>
              </a:solidFill>
              <a:latin typeface="Gotham Rounded Book" pitchFamily="2" charset="77"/>
              <a:cs typeface="Calibri"/>
            </a:endParaRPr>
          </a:p>
          <a:p>
            <a:r>
              <a:rPr lang="sv-SE" sz="3200" dirty="0">
                <a:solidFill>
                  <a:schemeClr val="accent5">
                    <a:lumMod val="50000"/>
                  </a:schemeClr>
                </a:solidFill>
                <a:latin typeface="Gotham Rounded Book" pitchFamily="2" charset="77"/>
                <a:ea typeface="+mn-lt"/>
                <a:cs typeface="+mn-lt"/>
              </a:rPr>
              <a:t>Vill ni lära er mer? </a:t>
            </a:r>
          </a:p>
          <a:p>
            <a:r>
              <a:rPr lang="sv-SE" sz="3200" dirty="0">
                <a:solidFill>
                  <a:schemeClr val="accent5">
                    <a:lumMod val="50000"/>
                  </a:schemeClr>
                </a:solidFill>
                <a:latin typeface="Gotham Rounded Book" pitchFamily="2" charset="77"/>
                <a:ea typeface="+mn-lt"/>
                <a:cs typeface="+mn-lt"/>
              </a:rPr>
              <a:t>Kolla in vår filmserie </a:t>
            </a:r>
          </a:p>
          <a:p>
            <a:r>
              <a:rPr lang="sv-SE" sz="3200" dirty="0">
                <a:solidFill>
                  <a:schemeClr val="accent5">
                    <a:lumMod val="50000"/>
                  </a:schemeClr>
                </a:solidFill>
                <a:latin typeface="Gotham Rounded Book" pitchFamily="2" charset="77"/>
                <a:ea typeface="+mn-lt"/>
                <a:cs typeface="+mn-lt"/>
              </a:rPr>
              <a:t>"En stund med Öresund"!</a:t>
            </a:r>
            <a:endParaRPr lang="sv-SE" sz="3200" dirty="0">
              <a:solidFill>
                <a:schemeClr val="accent5">
                  <a:lumMod val="50000"/>
                </a:schemeClr>
              </a:solidFill>
              <a:latin typeface="Gotham Rounded Book" pitchFamily="2" charset="77"/>
            </a:endParaRPr>
          </a:p>
          <a:p>
            <a:r>
              <a:rPr lang="sv-SE" sz="2400" dirty="0">
                <a:latin typeface="Gotham Rounded Book" pitchFamily="2" charset="77"/>
                <a:ea typeface="+mn-lt"/>
                <a:cs typeface="+mn-lt"/>
                <a:hlinkClick r:id="rId6"/>
              </a:rPr>
              <a:t>https://www.naturumoresund.se/en-stund-med-oresund</a:t>
            </a:r>
            <a:endParaRPr lang="sv-SE" sz="2400" dirty="0">
              <a:latin typeface="Gotham Rounded Book" pitchFamily="2" charset="77"/>
              <a:ea typeface="+mn-lt"/>
              <a:cs typeface="+mn-lt"/>
            </a:endParaRPr>
          </a:p>
          <a:p>
            <a:endParaRPr lang="sv-SE" sz="2400" dirty="0">
              <a:latin typeface="Gotham Rounded Book" pitchFamily="2" charset="77"/>
              <a:cs typeface="Calibri"/>
            </a:endParaRPr>
          </a:p>
          <a:p>
            <a:endParaRPr lang="sv-SE" dirty="0">
              <a:solidFill>
                <a:schemeClr val="accent5">
                  <a:lumMod val="50000"/>
                </a:schemeClr>
              </a:solidFill>
              <a:latin typeface="Gotham Rounded Book" pitchFamily="2" charset="77"/>
              <a:cs typeface="Calibri"/>
            </a:endParaRPr>
          </a:p>
        </p:txBody>
      </p:sp>
    </p:spTree>
    <p:extLst>
      <p:ext uri="{BB962C8B-B14F-4D97-AF65-F5344CB8AC3E}">
        <p14:creationId xmlns:p14="http://schemas.microsoft.com/office/powerpoint/2010/main" val="367850333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ruta 6">
            <a:extLst>
              <a:ext uri="{FF2B5EF4-FFF2-40B4-BE49-F238E27FC236}">
                <a16:creationId xmlns:a16="http://schemas.microsoft.com/office/drawing/2014/main" id="{B89A8D57-2ADE-40B3-88EA-3DCBB7707BF6}"/>
              </a:ext>
            </a:extLst>
          </p:cNvPr>
          <p:cNvSpPr txBox="1"/>
          <p:nvPr/>
        </p:nvSpPr>
        <p:spPr>
          <a:xfrm>
            <a:off x="5300629" y="1317774"/>
            <a:ext cx="5346915" cy="5786199"/>
          </a:xfrm>
          <a:prstGeom prst="rect">
            <a:avLst/>
          </a:prstGeom>
          <a:noFill/>
        </p:spPr>
        <p:txBody>
          <a:bodyPr wrap="square" rtlCol="0">
            <a:spAutoFit/>
          </a:bodyPr>
          <a:lstStyle/>
          <a:p>
            <a:r>
              <a:rPr lang="sv-SE" sz="3200">
                <a:solidFill>
                  <a:schemeClr val="tx2"/>
                </a:solidFill>
                <a:latin typeface="Lato Heavy" panose="020F0502020204030203" pitchFamily="34" charset="0"/>
                <a:ea typeface="Lato Heavy" panose="020F0502020204030203" pitchFamily="34" charset="0"/>
                <a:cs typeface="Lato Heavy" panose="020F0502020204030203" pitchFamily="34" charset="0"/>
              </a:rPr>
              <a:t>Illustrationer och enstaka bakgrunder…</a:t>
            </a:r>
          </a:p>
          <a:p>
            <a:endParaRPr lang="sv-SE">
              <a:latin typeface="Lato Heavy" panose="020F0502020204030203" pitchFamily="34" charset="0"/>
              <a:ea typeface="Lato Heavy" panose="020F0502020204030203" pitchFamily="34" charset="0"/>
              <a:cs typeface="Lato Heavy" panose="020F0502020204030203" pitchFamily="34" charset="0"/>
            </a:endParaRPr>
          </a:p>
          <a:p>
            <a:r>
              <a:rPr lang="sv-SE">
                <a:solidFill>
                  <a:schemeClr val="accent1"/>
                </a:solidFill>
                <a:ea typeface="Lato Heavy" panose="020F0502020204030203" pitchFamily="34" charset="0"/>
                <a:cs typeface="Lato Heavy" panose="020F0502020204030203" pitchFamily="34" charset="0"/>
              </a:rPr>
              <a:t>När du vill täcka hela sidan med en bakgrund som den här eller en illustration behöver du kopiera logotyperna från bildbakgrund och placera som  här, exakt ovan på bildbakgrundens  logotyper och sen placera dom längst fram.</a:t>
            </a:r>
          </a:p>
          <a:p>
            <a:endParaRPr lang="sv-SE">
              <a:solidFill>
                <a:schemeClr val="accent1"/>
              </a:solidFill>
              <a:ea typeface="Lato Heavy" panose="020F0502020204030203" pitchFamily="34" charset="0"/>
              <a:cs typeface="Lato Heavy" panose="020F0502020204030203" pitchFamily="34" charset="0"/>
            </a:endParaRPr>
          </a:p>
          <a:p>
            <a:r>
              <a:rPr lang="sv-SE">
                <a:solidFill>
                  <a:schemeClr val="accent1"/>
                </a:solidFill>
                <a:ea typeface="Lato Heavy" panose="020F0502020204030203" pitchFamily="34" charset="0"/>
                <a:cs typeface="Lato Heavy" panose="020F0502020204030203" pitchFamily="34" charset="0"/>
              </a:rPr>
              <a:t>I bildbakgrund hittar du även en vit version av naturum och en ljus version av </a:t>
            </a:r>
            <a:r>
              <a:rPr lang="sv-SE" err="1">
                <a:solidFill>
                  <a:schemeClr val="accent1"/>
                </a:solidFill>
                <a:ea typeface="Lato Heavy" panose="020F0502020204030203" pitchFamily="34" charset="0"/>
                <a:cs typeface="Lato Heavy" panose="020F0502020204030203" pitchFamily="34" charset="0"/>
              </a:rPr>
              <a:t>smkc</a:t>
            </a:r>
            <a:r>
              <a:rPr lang="sv-SE">
                <a:solidFill>
                  <a:schemeClr val="accent1"/>
                </a:solidFill>
                <a:ea typeface="Lato Heavy" panose="020F0502020204030203" pitchFamily="34" charset="0"/>
                <a:cs typeface="Lato Heavy" panose="020F0502020204030203" pitchFamily="34" charset="0"/>
              </a:rPr>
              <a:t>.  Dom finns bakom respektive logotype.</a:t>
            </a:r>
          </a:p>
          <a:p>
            <a:endParaRPr lang="sv-SE">
              <a:solidFill>
                <a:schemeClr val="accent1"/>
              </a:solidFill>
              <a:latin typeface="Lato Heavy" panose="020F0502020204030203" pitchFamily="34" charset="0"/>
              <a:ea typeface="Lato Heavy" panose="020F0502020204030203" pitchFamily="34" charset="0"/>
              <a:cs typeface="Lato Heavy" panose="020F0502020204030203" pitchFamily="34" charset="0"/>
            </a:endParaRPr>
          </a:p>
          <a:p>
            <a:endParaRPr lang="sv-SE">
              <a:latin typeface="Lato Heavy" panose="020F0502020204030203" pitchFamily="34" charset="0"/>
              <a:ea typeface="Lato Heavy" panose="020F0502020204030203" pitchFamily="34" charset="0"/>
              <a:cs typeface="Lato Heavy" panose="020F0502020204030203" pitchFamily="34" charset="0"/>
            </a:endParaRPr>
          </a:p>
          <a:p>
            <a:endParaRPr lang="sv-SE">
              <a:latin typeface="Lato Heavy" panose="020F0502020204030203" pitchFamily="34" charset="0"/>
              <a:ea typeface="Lato Heavy" panose="020F0502020204030203" pitchFamily="34" charset="0"/>
              <a:cs typeface="Lato Heavy" panose="020F0502020204030203" pitchFamily="34" charset="0"/>
            </a:endParaRPr>
          </a:p>
          <a:p>
            <a:endParaRPr lang="sv-SE">
              <a:latin typeface="Lato Heavy" panose="020F0502020204030203" pitchFamily="34" charset="0"/>
              <a:ea typeface="Lato Heavy" panose="020F0502020204030203" pitchFamily="34" charset="0"/>
              <a:cs typeface="Lato Heavy" panose="020F0502020204030203" pitchFamily="34" charset="0"/>
            </a:endParaRPr>
          </a:p>
          <a:p>
            <a:endParaRPr lang="sv-SE">
              <a:latin typeface="Lato Heavy" panose="020F0502020204030203" pitchFamily="34" charset="0"/>
              <a:ea typeface="Lato Heavy" panose="020F0502020204030203" pitchFamily="34" charset="0"/>
              <a:cs typeface="Lato Heavy" panose="020F0502020204030203" pitchFamily="34" charset="0"/>
            </a:endParaRPr>
          </a:p>
          <a:p>
            <a:endParaRPr lang="sv-SE">
              <a:latin typeface="Lato Heavy" panose="020F0502020204030203" pitchFamily="34" charset="0"/>
              <a:ea typeface="Lato Heavy" panose="020F0502020204030203" pitchFamily="34" charset="0"/>
              <a:cs typeface="Lato Heavy" panose="020F0502020204030203" pitchFamily="34" charset="0"/>
            </a:endParaRPr>
          </a:p>
          <a:p>
            <a:endParaRPr lang="sv-SE">
              <a:latin typeface="Lato Heavy" panose="020F0502020204030203" pitchFamily="34" charset="0"/>
              <a:ea typeface="Lato Heavy" panose="020F0502020204030203" pitchFamily="34" charset="0"/>
              <a:cs typeface="Lato Heavy" panose="020F0502020204030203" pitchFamily="34" charset="0"/>
            </a:endParaRPr>
          </a:p>
        </p:txBody>
      </p:sp>
      <p:pic>
        <p:nvPicPr>
          <p:cNvPr id="4" name="Bildobjekt 3">
            <a:extLst>
              <a:ext uri="{FF2B5EF4-FFF2-40B4-BE49-F238E27FC236}">
                <a16:creationId xmlns:a16="http://schemas.microsoft.com/office/drawing/2014/main" id="{8B6EA887-569F-4883-B952-DEC2105D6AE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2099"/>
            <a:ext cx="12264521" cy="6897982"/>
          </a:xfrm>
          <a:prstGeom prst="rect">
            <a:avLst/>
          </a:prstGeom>
        </p:spPr>
      </p:pic>
      <p:pic>
        <p:nvPicPr>
          <p:cNvPr id="10" name="Bildobjekt 9">
            <a:extLst>
              <a:ext uri="{FF2B5EF4-FFF2-40B4-BE49-F238E27FC236}">
                <a16:creationId xmlns:a16="http://schemas.microsoft.com/office/drawing/2014/main" id="{621C5AC4-3BC7-4627-8519-C0D14B06275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43994" y="6121826"/>
            <a:ext cx="1074976" cy="426517"/>
          </a:xfrm>
          <a:prstGeom prst="rect">
            <a:avLst/>
          </a:prstGeom>
        </p:spPr>
      </p:pic>
      <p:sp>
        <p:nvSpPr>
          <p:cNvPr id="2" name="textruta 1">
            <a:extLst>
              <a:ext uri="{FF2B5EF4-FFF2-40B4-BE49-F238E27FC236}">
                <a16:creationId xmlns:a16="http://schemas.microsoft.com/office/drawing/2014/main" id="{9B4501E4-2B0C-5343-895A-1CB346D52DE7}"/>
              </a:ext>
            </a:extLst>
          </p:cNvPr>
          <p:cNvSpPr txBox="1"/>
          <p:nvPr/>
        </p:nvSpPr>
        <p:spPr>
          <a:xfrm>
            <a:off x="4604657" y="785262"/>
            <a:ext cx="7097903" cy="3908762"/>
          </a:xfrm>
          <a:prstGeom prst="rect">
            <a:avLst/>
          </a:prstGeom>
          <a:noFill/>
        </p:spPr>
        <p:txBody>
          <a:bodyPr wrap="square" lIns="91440" tIns="45720" rIns="91440" bIns="45720" rtlCol="0" anchor="t">
            <a:spAutoFit/>
          </a:bodyPr>
          <a:lstStyle/>
          <a:p>
            <a:r>
              <a:rPr lang="sv-SE" sz="3200" dirty="0">
                <a:solidFill>
                  <a:schemeClr val="accent5">
                    <a:lumMod val="50000"/>
                  </a:schemeClr>
                </a:solidFill>
                <a:latin typeface="Gotham Rounded Book" pitchFamily="2" charset="77"/>
                <a:cs typeface="Calibri"/>
              </a:rPr>
              <a:t>Vad händer nu?</a:t>
            </a:r>
          </a:p>
          <a:p>
            <a:endParaRPr lang="sv-SE" sz="3200" dirty="0">
              <a:solidFill>
                <a:schemeClr val="accent5">
                  <a:lumMod val="50000"/>
                </a:schemeClr>
              </a:solidFill>
              <a:latin typeface="Gotham Rounded Book" pitchFamily="2" charset="77"/>
              <a:cs typeface="Calibri"/>
            </a:endParaRPr>
          </a:p>
          <a:p>
            <a:pPr marL="457200" indent="-457200">
              <a:buFont typeface="Arial"/>
              <a:buChar char="•"/>
            </a:pPr>
            <a:r>
              <a:rPr lang="sv-SE" sz="3200" dirty="0">
                <a:solidFill>
                  <a:schemeClr val="accent5">
                    <a:lumMod val="50000"/>
                  </a:schemeClr>
                </a:solidFill>
                <a:latin typeface="Gotham Rounded Book" pitchFamily="2" charset="77"/>
                <a:cs typeface="Calibri"/>
              </a:rPr>
              <a:t>Havslådan – självguidande fältstudie</a:t>
            </a:r>
          </a:p>
          <a:p>
            <a:endParaRPr lang="sv-SE" sz="3200" dirty="0">
              <a:solidFill>
                <a:schemeClr val="accent5">
                  <a:lumMod val="50000"/>
                </a:schemeClr>
              </a:solidFill>
              <a:latin typeface="Gotham Rounded Book" pitchFamily="2" charset="77"/>
              <a:cs typeface="Calibri"/>
            </a:endParaRPr>
          </a:p>
          <a:p>
            <a:pPr marL="457200" indent="-457200">
              <a:buFont typeface="Arial"/>
              <a:buChar char="•"/>
            </a:pPr>
            <a:r>
              <a:rPr lang="sv-SE" sz="3200" dirty="0">
                <a:solidFill>
                  <a:schemeClr val="accent5">
                    <a:lumMod val="50000"/>
                  </a:schemeClr>
                </a:solidFill>
                <a:latin typeface="Gotham Rounded Book" pitchFamily="2" charset="77"/>
                <a:cs typeface="Calibri"/>
              </a:rPr>
              <a:t>Digital frågestund med våra pedagoger</a:t>
            </a:r>
          </a:p>
          <a:p>
            <a:endParaRPr lang="sv-SE" sz="2400" dirty="0">
              <a:solidFill>
                <a:schemeClr val="accent5">
                  <a:lumMod val="50000"/>
                </a:schemeClr>
              </a:solidFill>
              <a:latin typeface="Gotham Rounded Book" pitchFamily="2" charset="77"/>
              <a:cs typeface="Calibri"/>
            </a:endParaRPr>
          </a:p>
        </p:txBody>
      </p:sp>
    </p:spTree>
    <p:extLst>
      <p:ext uri="{BB962C8B-B14F-4D97-AF65-F5344CB8AC3E}">
        <p14:creationId xmlns:p14="http://schemas.microsoft.com/office/powerpoint/2010/main" val="124649595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ruta 6">
            <a:extLst>
              <a:ext uri="{FF2B5EF4-FFF2-40B4-BE49-F238E27FC236}">
                <a16:creationId xmlns:a16="http://schemas.microsoft.com/office/drawing/2014/main" id="{B89A8D57-2ADE-40B3-88EA-3DCBB7707BF6}"/>
              </a:ext>
            </a:extLst>
          </p:cNvPr>
          <p:cNvSpPr txBox="1"/>
          <p:nvPr/>
        </p:nvSpPr>
        <p:spPr>
          <a:xfrm>
            <a:off x="5300629" y="1317774"/>
            <a:ext cx="5346915" cy="5786199"/>
          </a:xfrm>
          <a:prstGeom prst="rect">
            <a:avLst/>
          </a:prstGeom>
          <a:noFill/>
        </p:spPr>
        <p:txBody>
          <a:bodyPr wrap="square" rtlCol="0">
            <a:spAutoFit/>
          </a:bodyPr>
          <a:lstStyle/>
          <a:p>
            <a:r>
              <a:rPr lang="sv-SE" sz="3200">
                <a:solidFill>
                  <a:schemeClr val="tx2"/>
                </a:solidFill>
                <a:latin typeface="Lato Heavy" panose="020F0502020204030203" pitchFamily="34" charset="0"/>
                <a:ea typeface="Lato Heavy" panose="020F0502020204030203" pitchFamily="34" charset="0"/>
                <a:cs typeface="Lato Heavy" panose="020F0502020204030203" pitchFamily="34" charset="0"/>
              </a:rPr>
              <a:t>Illustrationer och enstaka bakgrunder…</a:t>
            </a:r>
          </a:p>
          <a:p>
            <a:endParaRPr lang="sv-SE">
              <a:latin typeface="Lato Heavy" panose="020F0502020204030203" pitchFamily="34" charset="0"/>
              <a:ea typeface="Lato Heavy" panose="020F0502020204030203" pitchFamily="34" charset="0"/>
              <a:cs typeface="Lato Heavy" panose="020F0502020204030203" pitchFamily="34" charset="0"/>
            </a:endParaRPr>
          </a:p>
          <a:p>
            <a:r>
              <a:rPr lang="sv-SE">
                <a:solidFill>
                  <a:schemeClr val="accent1"/>
                </a:solidFill>
                <a:ea typeface="Lato Heavy" panose="020F0502020204030203" pitchFamily="34" charset="0"/>
                <a:cs typeface="Lato Heavy" panose="020F0502020204030203" pitchFamily="34" charset="0"/>
              </a:rPr>
              <a:t>När du vill täcka hela sidan med en bakgrund som den här eller en illustration behöver du kopiera logotyperna från bildbakgrund och placera som  här, exakt ovan på bildbakgrundens  logotyper och sen placera dom längst fram.</a:t>
            </a:r>
          </a:p>
          <a:p>
            <a:endParaRPr lang="sv-SE">
              <a:solidFill>
                <a:schemeClr val="accent1"/>
              </a:solidFill>
              <a:ea typeface="Lato Heavy" panose="020F0502020204030203" pitchFamily="34" charset="0"/>
              <a:cs typeface="Lato Heavy" panose="020F0502020204030203" pitchFamily="34" charset="0"/>
            </a:endParaRPr>
          </a:p>
          <a:p>
            <a:r>
              <a:rPr lang="sv-SE">
                <a:solidFill>
                  <a:schemeClr val="accent1"/>
                </a:solidFill>
                <a:ea typeface="Lato Heavy" panose="020F0502020204030203" pitchFamily="34" charset="0"/>
                <a:cs typeface="Lato Heavy" panose="020F0502020204030203" pitchFamily="34" charset="0"/>
              </a:rPr>
              <a:t>I bildbakgrund hittar du även en vit version av naturum och en ljus version av </a:t>
            </a:r>
            <a:r>
              <a:rPr lang="sv-SE" err="1">
                <a:solidFill>
                  <a:schemeClr val="accent1"/>
                </a:solidFill>
                <a:ea typeface="Lato Heavy" panose="020F0502020204030203" pitchFamily="34" charset="0"/>
                <a:cs typeface="Lato Heavy" panose="020F0502020204030203" pitchFamily="34" charset="0"/>
              </a:rPr>
              <a:t>smkc</a:t>
            </a:r>
            <a:r>
              <a:rPr lang="sv-SE">
                <a:solidFill>
                  <a:schemeClr val="accent1"/>
                </a:solidFill>
                <a:ea typeface="Lato Heavy" panose="020F0502020204030203" pitchFamily="34" charset="0"/>
                <a:cs typeface="Lato Heavy" panose="020F0502020204030203" pitchFamily="34" charset="0"/>
              </a:rPr>
              <a:t>.  Dom finns bakom respektive logotype.</a:t>
            </a:r>
          </a:p>
          <a:p>
            <a:endParaRPr lang="sv-SE">
              <a:solidFill>
                <a:schemeClr val="accent1"/>
              </a:solidFill>
              <a:latin typeface="Lato Heavy" panose="020F0502020204030203" pitchFamily="34" charset="0"/>
              <a:ea typeface="Lato Heavy" panose="020F0502020204030203" pitchFamily="34" charset="0"/>
              <a:cs typeface="Lato Heavy" panose="020F0502020204030203" pitchFamily="34" charset="0"/>
            </a:endParaRPr>
          </a:p>
          <a:p>
            <a:endParaRPr lang="sv-SE">
              <a:latin typeface="Lato Heavy" panose="020F0502020204030203" pitchFamily="34" charset="0"/>
              <a:ea typeface="Lato Heavy" panose="020F0502020204030203" pitchFamily="34" charset="0"/>
              <a:cs typeface="Lato Heavy" panose="020F0502020204030203" pitchFamily="34" charset="0"/>
            </a:endParaRPr>
          </a:p>
          <a:p>
            <a:endParaRPr lang="sv-SE">
              <a:latin typeface="Lato Heavy" panose="020F0502020204030203" pitchFamily="34" charset="0"/>
              <a:ea typeface="Lato Heavy" panose="020F0502020204030203" pitchFamily="34" charset="0"/>
              <a:cs typeface="Lato Heavy" panose="020F0502020204030203" pitchFamily="34" charset="0"/>
            </a:endParaRPr>
          </a:p>
          <a:p>
            <a:endParaRPr lang="sv-SE">
              <a:latin typeface="Lato Heavy" panose="020F0502020204030203" pitchFamily="34" charset="0"/>
              <a:ea typeface="Lato Heavy" panose="020F0502020204030203" pitchFamily="34" charset="0"/>
              <a:cs typeface="Lato Heavy" panose="020F0502020204030203" pitchFamily="34" charset="0"/>
            </a:endParaRPr>
          </a:p>
          <a:p>
            <a:endParaRPr lang="sv-SE">
              <a:latin typeface="Lato Heavy" panose="020F0502020204030203" pitchFamily="34" charset="0"/>
              <a:ea typeface="Lato Heavy" panose="020F0502020204030203" pitchFamily="34" charset="0"/>
              <a:cs typeface="Lato Heavy" panose="020F0502020204030203" pitchFamily="34" charset="0"/>
            </a:endParaRPr>
          </a:p>
          <a:p>
            <a:endParaRPr lang="sv-SE">
              <a:latin typeface="Lato Heavy" panose="020F0502020204030203" pitchFamily="34" charset="0"/>
              <a:ea typeface="Lato Heavy" panose="020F0502020204030203" pitchFamily="34" charset="0"/>
              <a:cs typeface="Lato Heavy" panose="020F0502020204030203" pitchFamily="34" charset="0"/>
            </a:endParaRPr>
          </a:p>
          <a:p>
            <a:endParaRPr lang="sv-SE">
              <a:latin typeface="Lato Heavy" panose="020F0502020204030203" pitchFamily="34" charset="0"/>
              <a:ea typeface="Lato Heavy" panose="020F0502020204030203" pitchFamily="34" charset="0"/>
              <a:cs typeface="Lato Heavy" panose="020F0502020204030203" pitchFamily="34" charset="0"/>
            </a:endParaRPr>
          </a:p>
        </p:txBody>
      </p:sp>
      <p:pic>
        <p:nvPicPr>
          <p:cNvPr id="4" name="Bildobjekt 3">
            <a:extLst>
              <a:ext uri="{FF2B5EF4-FFF2-40B4-BE49-F238E27FC236}">
                <a16:creationId xmlns:a16="http://schemas.microsoft.com/office/drawing/2014/main" id="{8B6EA887-569F-4883-B952-DEC2105D6AE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1"/>
            <a:ext cx="12264523" cy="6897983"/>
          </a:xfrm>
          <a:prstGeom prst="rect">
            <a:avLst/>
          </a:prstGeom>
        </p:spPr>
      </p:pic>
      <p:pic>
        <p:nvPicPr>
          <p:cNvPr id="10" name="Bildobjekt 9">
            <a:extLst>
              <a:ext uri="{FF2B5EF4-FFF2-40B4-BE49-F238E27FC236}">
                <a16:creationId xmlns:a16="http://schemas.microsoft.com/office/drawing/2014/main" id="{621C5AC4-3BC7-4627-8519-C0D14B06275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43994" y="6121826"/>
            <a:ext cx="1074976" cy="426517"/>
          </a:xfrm>
          <a:prstGeom prst="rect">
            <a:avLst/>
          </a:prstGeom>
        </p:spPr>
      </p:pic>
      <p:sp>
        <p:nvSpPr>
          <p:cNvPr id="6" name="textruta 5">
            <a:extLst>
              <a:ext uri="{FF2B5EF4-FFF2-40B4-BE49-F238E27FC236}">
                <a16:creationId xmlns:a16="http://schemas.microsoft.com/office/drawing/2014/main" id="{8C8902A6-4240-3240-879B-478EFC3AC55B}"/>
              </a:ext>
            </a:extLst>
          </p:cNvPr>
          <p:cNvSpPr txBox="1"/>
          <p:nvPr/>
        </p:nvSpPr>
        <p:spPr>
          <a:xfrm>
            <a:off x="9201873" y="3923818"/>
            <a:ext cx="2847374" cy="1569660"/>
          </a:xfrm>
          <a:prstGeom prst="rect">
            <a:avLst/>
          </a:prstGeom>
          <a:noFill/>
        </p:spPr>
        <p:txBody>
          <a:bodyPr wrap="square" rtlCol="0">
            <a:spAutoFit/>
          </a:bodyPr>
          <a:lstStyle/>
          <a:p>
            <a:r>
              <a:rPr lang="sv-SE" sz="3200">
                <a:solidFill>
                  <a:srgbClr val="002060"/>
                </a:solidFill>
                <a:latin typeface="Gotham Rounded Book" pitchFamily="2" charset="77"/>
              </a:rPr>
              <a:t>Vad ser du på      bilden?</a:t>
            </a:r>
          </a:p>
        </p:txBody>
      </p:sp>
      <p:pic>
        <p:nvPicPr>
          <p:cNvPr id="1026" name="Picture 2">
            <a:extLst>
              <a:ext uri="{FF2B5EF4-FFF2-40B4-BE49-F238E27FC236}">
                <a16:creationId xmlns:a16="http://schemas.microsoft.com/office/drawing/2014/main" id="{FB1956E1-7256-EF4B-9887-F645D6F4C44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670175" y="0"/>
            <a:ext cx="685165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9428093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ruta 6">
            <a:extLst>
              <a:ext uri="{FF2B5EF4-FFF2-40B4-BE49-F238E27FC236}">
                <a16:creationId xmlns:a16="http://schemas.microsoft.com/office/drawing/2014/main" id="{B89A8D57-2ADE-40B3-88EA-3DCBB7707BF6}"/>
              </a:ext>
            </a:extLst>
          </p:cNvPr>
          <p:cNvSpPr txBox="1"/>
          <p:nvPr/>
        </p:nvSpPr>
        <p:spPr>
          <a:xfrm>
            <a:off x="5300629" y="1317774"/>
            <a:ext cx="5346915" cy="5786199"/>
          </a:xfrm>
          <a:prstGeom prst="rect">
            <a:avLst/>
          </a:prstGeom>
          <a:noFill/>
        </p:spPr>
        <p:txBody>
          <a:bodyPr wrap="square" rtlCol="0">
            <a:spAutoFit/>
          </a:bodyPr>
          <a:lstStyle/>
          <a:p>
            <a:r>
              <a:rPr lang="sv-SE" sz="3200">
                <a:solidFill>
                  <a:schemeClr val="tx2"/>
                </a:solidFill>
                <a:latin typeface="Lato Heavy" panose="020F0502020204030203" pitchFamily="34" charset="0"/>
                <a:ea typeface="Lato Heavy" panose="020F0502020204030203" pitchFamily="34" charset="0"/>
                <a:cs typeface="Lato Heavy" panose="020F0502020204030203" pitchFamily="34" charset="0"/>
              </a:rPr>
              <a:t>Illustrationer och enstaka bakgrunder…</a:t>
            </a:r>
          </a:p>
          <a:p>
            <a:endParaRPr lang="sv-SE">
              <a:latin typeface="Lato Heavy" panose="020F0502020204030203" pitchFamily="34" charset="0"/>
              <a:ea typeface="Lato Heavy" panose="020F0502020204030203" pitchFamily="34" charset="0"/>
              <a:cs typeface="Lato Heavy" panose="020F0502020204030203" pitchFamily="34" charset="0"/>
            </a:endParaRPr>
          </a:p>
          <a:p>
            <a:r>
              <a:rPr lang="sv-SE">
                <a:solidFill>
                  <a:schemeClr val="accent1"/>
                </a:solidFill>
                <a:ea typeface="Lato Heavy" panose="020F0502020204030203" pitchFamily="34" charset="0"/>
                <a:cs typeface="Lato Heavy" panose="020F0502020204030203" pitchFamily="34" charset="0"/>
              </a:rPr>
              <a:t>När du vill täcka hela sidan med en bakgrund som den här eller en illustration behöver du kopiera logotyperna från bildbakgrund och placera som  här, exakt ovan på bildbakgrundens  logotyper och sen placera dom längst fram.</a:t>
            </a:r>
          </a:p>
          <a:p>
            <a:endParaRPr lang="sv-SE">
              <a:solidFill>
                <a:schemeClr val="accent1"/>
              </a:solidFill>
              <a:ea typeface="Lato Heavy" panose="020F0502020204030203" pitchFamily="34" charset="0"/>
              <a:cs typeface="Lato Heavy" panose="020F0502020204030203" pitchFamily="34" charset="0"/>
            </a:endParaRPr>
          </a:p>
          <a:p>
            <a:r>
              <a:rPr lang="sv-SE">
                <a:solidFill>
                  <a:schemeClr val="accent1"/>
                </a:solidFill>
                <a:ea typeface="Lato Heavy" panose="020F0502020204030203" pitchFamily="34" charset="0"/>
                <a:cs typeface="Lato Heavy" panose="020F0502020204030203" pitchFamily="34" charset="0"/>
              </a:rPr>
              <a:t>I bildbakgrund hittar du även en vit version av naturum och en ljus version av </a:t>
            </a:r>
            <a:r>
              <a:rPr lang="sv-SE" err="1">
                <a:solidFill>
                  <a:schemeClr val="accent1"/>
                </a:solidFill>
                <a:ea typeface="Lato Heavy" panose="020F0502020204030203" pitchFamily="34" charset="0"/>
                <a:cs typeface="Lato Heavy" panose="020F0502020204030203" pitchFamily="34" charset="0"/>
              </a:rPr>
              <a:t>smkc</a:t>
            </a:r>
            <a:r>
              <a:rPr lang="sv-SE">
                <a:solidFill>
                  <a:schemeClr val="accent1"/>
                </a:solidFill>
                <a:ea typeface="Lato Heavy" panose="020F0502020204030203" pitchFamily="34" charset="0"/>
                <a:cs typeface="Lato Heavy" panose="020F0502020204030203" pitchFamily="34" charset="0"/>
              </a:rPr>
              <a:t>.  Dom finns bakom respektive logotype.</a:t>
            </a:r>
          </a:p>
          <a:p>
            <a:endParaRPr lang="sv-SE">
              <a:solidFill>
                <a:schemeClr val="accent1"/>
              </a:solidFill>
              <a:latin typeface="Lato Heavy" panose="020F0502020204030203" pitchFamily="34" charset="0"/>
              <a:ea typeface="Lato Heavy" panose="020F0502020204030203" pitchFamily="34" charset="0"/>
              <a:cs typeface="Lato Heavy" panose="020F0502020204030203" pitchFamily="34" charset="0"/>
            </a:endParaRPr>
          </a:p>
          <a:p>
            <a:endParaRPr lang="sv-SE">
              <a:latin typeface="Lato Heavy" panose="020F0502020204030203" pitchFamily="34" charset="0"/>
              <a:ea typeface="Lato Heavy" panose="020F0502020204030203" pitchFamily="34" charset="0"/>
              <a:cs typeface="Lato Heavy" panose="020F0502020204030203" pitchFamily="34" charset="0"/>
            </a:endParaRPr>
          </a:p>
          <a:p>
            <a:endParaRPr lang="sv-SE">
              <a:latin typeface="Lato Heavy" panose="020F0502020204030203" pitchFamily="34" charset="0"/>
              <a:ea typeface="Lato Heavy" panose="020F0502020204030203" pitchFamily="34" charset="0"/>
              <a:cs typeface="Lato Heavy" panose="020F0502020204030203" pitchFamily="34" charset="0"/>
            </a:endParaRPr>
          </a:p>
          <a:p>
            <a:endParaRPr lang="sv-SE">
              <a:latin typeface="Lato Heavy" panose="020F0502020204030203" pitchFamily="34" charset="0"/>
              <a:ea typeface="Lato Heavy" panose="020F0502020204030203" pitchFamily="34" charset="0"/>
              <a:cs typeface="Lato Heavy" panose="020F0502020204030203" pitchFamily="34" charset="0"/>
            </a:endParaRPr>
          </a:p>
          <a:p>
            <a:endParaRPr lang="sv-SE">
              <a:latin typeface="Lato Heavy" panose="020F0502020204030203" pitchFamily="34" charset="0"/>
              <a:ea typeface="Lato Heavy" panose="020F0502020204030203" pitchFamily="34" charset="0"/>
              <a:cs typeface="Lato Heavy" panose="020F0502020204030203" pitchFamily="34" charset="0"/>
            </a:endParaRPr>
          </a:p>
          <a:p>
            <a:endParaRPr lang="sv-SE">
              <a:latin typeface="Lato Heavy" panose="020F0502020204030203" pitchFamily="34" charset="0"/>
              <a:ea typeface="Lato Heavy" panose="020F0502020204030203" pitchFamily="34" charset="0"/>
              <a:cs typeface="Lato Heavy" panose="020F0502020204030203" pitchFamily="34" charset="0"/>
            </a:endParaRPr>
          </a:p>
          <a:p>
            <a:endParaRPr lang="sv-SE">
              <a:latin typeface="Lato Heavy" panose="020F0502020204030203" pitchFamily="34" charset="0"/>
              <a:ea typeface="Lato Heavy" panose="020F0502020204030203" pitchFamily="34" charset="0"/>
              <a:cs typeface="Lato Heavy" panose="020F0502020204030203" pitchFamily="34" charset="0"/>
            </a:endParaRPr>
          </a:p>
        </p:txBody>
      </p:sp>
      <p:pic>
        <p:nvPicPr>
          <p:cNvPr id="4" name="Bildobjekt 3">
            <a:extLst>
              <a:ext uri="{FF2B5EF4-FFF2-40B4-BE49-F238E27FC236}">
                <a16:creationId xmlns:a16="http://schemas.microsoft.com/office/drawing/2014/main" id="{8B6EA887-569F-4883-B952-DEC2105D6AE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0"/>
            <a:ext cx="12264521" cy="6897982"/>
          </a:xfrm>
          <a:prstGeom prst="rect">
            <a:avLst/>
          </a:prstGeom>
        </p:spPr>
      </p:pic>
      <p:pic>
        <p:nvPicPr>
          <p:cNvPr id="10" name="Bildobjekt 9">
            <a:extLst>
              <a:ext uri="{FF2B5EF4-FFF2-40B4-BE49-F238E27FC236}">
                <a16:creationId xmlns:a16="http://schemas.microsoft.com/office/drawing/2014/main" id="{621C5AC4-3BC7-4627-8519-C0D14B06275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43994" y="6121826"/>
            <a:ext cx="1074976" cy="426517"/>
          </a:xfrm>
          <a:prstGeom prst="rect">
            <a:avLst/>
          </a:prstGeom>
        </p:spPr>
      </p:pic>
      <p:sp>
        <p:nvSpPr>
          <p:cNvPr id="3" name="textruta 2">
            <a:extLst>
              <a:ext uri="{FF2B5EF4-FFF2-40B4-BE49-F238E27FC236}">
                <a16:creationId xmlns:a16="http://schemas.microsoft.com/office/drawing/2014/main" id="{0CF140CB-6B9E-431C-A0BE-8E88395286BC}"/>
              </a:ext>
            </a:extLst>
          </p:cNvPr>
          <p:cNvSpPr txBox="1"/>
          <p:nvPr/>
        </p:nvSpPr>
        <p:spPr>
          <a:xfrm>
            <a:off x="3856722" y="3200400"/>
            <a:ext cx="3610878" cy="92333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endParaRPr lang="sv-SE" sz="5400">
              <a:cs typeface="Calibri"/>
            </a:endParaRPr>
          </a:p>
        </p:txBody>
      </p:sp>
      <p:pic>
        <p:nvPicPr>
          <p:cNvPr id="2050" name="Picture 2">
            <a:extLst>
              <a:ext uri="{FF2B5EF4-FFF2-40B4-BE49-F238E27FC236}">
                <a16:creationId xmlns:a16="http://schemas.microsoft.com/office/drawing/2014/main" id="{C482CC43-0ACB-444F-8EA8-ACA9696FB4BC}"/>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670175" y="0"/>
            <a:ext cx="6851650" cy="6858000"/>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0" name="Diagram 19">
            <a:extLst>
              <a:ext uri="{FF2B5EF4-FFF2-40B4-BE49-F238E27FC236}">
                <a16:creationId xmlns:a16="http://schemas.microsoft.com/office/drawing/2014/main" id="{E695F184-D193-7143-AD84-CF7E473600A8}"/>
              </a:ext>
            </a:extLst>
          </p:cNvPr>
          <p:cNvGraphicFramePr/>
          <p:nvPr>
            <p:extLst>
              <p:ext uri="{D42A27DB-BD31-4B8C-83A1-F6EECF244321}">
                <p14:modId xmlns:p14="http://schemas.microsoft.com/office/powerpoint/2010/main" val="3134082416"/>
              </p:ext>
            </p:extLst>
          </p:nvPr>
        </p:nvGraphicFramePr>
        <p:xfrm>
          <a:off x="-24896" y="-194222"/>
          <a:ext cx="12216896" cy="7246443"/>
        </p:xfrm>
        <a:graphic>
          <a:graphicData uri="http://schemas.openxmlformats.org/drawingml/2006/chart">
            <c:chart xmlns:c="http://schemas.openxmlformats.org/drawingml/2006/chart" xmlns:r="http://schemas.openxmlformats.org/officeDocument/2006/relationships" r:id="rId6"/>
          </a:graphicData>
        </a:graphic>
      </p:graphicFrame>
      <p:sp>
        <p:nvSpPr>
          <p:cNvPr id="2" name="textruta 1">
            <a:extLst>
              <a:ext uri="{FF2B5EF4-FFF2-40B4-BE49-F238E27FC236}">
                <a16:creationId xmlns:a16="http://schemas.microsoft.com/office/drawing/2014/main" id="{55459AFB-37C6-7C49-B1B6-07D4D9828DFD}"/>
              </a:ext>
            </a:extLst>
          </p:cNvPr>
          <p:cNvSpPr txBox="1"/>
          <p:nvPr/>
        </p:nvSpPr>
        <p:spPr>
          <a:xfrm>
            <a:off x="8877141" y="3979058"/>
            <a:ext cx="3275138" cy="2062103"/>
          </a:xfrm>
          <a:prstGeom prst="rect">
            <a:avLst/>
          </a:prstGeom>
          <a:noFill/>
        </p:spPr>
        <p:txBody>
          <a:bodyPr wrap="square" rtlCol="0">
            <a:spAutoFit/>
          </a:bodyPr>
          <a:lstStyle/>
          <a:p>
            <a:endParaRPr lang="sv-SE" sz="3200" b="1">
              <a:solidFill>
                <a:schemeClr val="bg1"/>
              </a:solidFill>
              <a:latin typeface="Garamond" panose="02020404030301010803" pitchFamily="18" charset="0"/>
            </a:endParaRPr>
          </a:p>
          <a:p>
            <a:r>
              <a:rPr lang="sv-SE" sz="3200">
                <a:solidFill>
                  <a:srgbClr val="002060"/>
                </a:solidFill>
                <a:latin typeface="Gotham Rounded Book" pitchFamily="2" charset="77"/>
              </a:rPr>
              <a:t>Vi lever på en  blå planet - Planeten havet</a:t>
            </a:r>
          </a:p>
        </p:txBody>
      </p:sp>
    </p:spTree>
    <p:extLst>
      <p:ext uri="{BB962C8B-B14F-4D97-AF65-F5344CB8AC3E}">
        <p14:creationId xmlns:p14="http://schemas.microsoft.com/office/powerpoint/2010/main" val="416014113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ruta 6">
            <a:extLst>
              <a:ext uri="{FF2B5EF4-FFF2-40B4-BE49-F238E27FC236}">
                <a16:creationId xmlns:a16="http://schemas.microsoft.com/office/drawing/2014/main" id="{B89A8D57-2ADE-40B3-88EA-3DCBB7707BF6}"/>
              </a:ext>
            </a:extLst>
          </p:cNvPr>
          <p:cNvSpPr txBox="1"/>
          <p:nvPr/>
        </p:nvSpPr>
        <p:spPr>
          <a:xfrm>
            <a:off x="5300629" y="1317774"/>
            <a:ext cx="5346915" cy="5786199"/>
          </a:xfrm>
          <a:prstGeom prst="rect">
            <a:avLst/>
          </a:prstGeom>
          <a:noFill/>
        </p:spPr>
        <p:txBody>
          <a:bodyPr wrap="square" rtlCol="0">
            <a:spAutoFit/>
          </a:bodyPr>
          <a:lstStyle/>
          <a:p>
            <a:r>
              <a:rPr lang="sv-SE" sz="3200">
                <a:solidFill>
                  <a:schemeClr val="tx2"/>
                </a:solidFill>
                <a:latin typeface="Lato Heavy" panose="020F0502020204030203" pitchFamily="34" charset="0"/>
                <a:ea typeface="Lato Heavy" panose="020F0502020204030203" pitchFamily="34" charset="0"/>
                <a:cs typeface="Lato Heavy" panose="020F0502020204030203" pitchFamily="34" charset="0"/>
              </a:rPr>
              <a:t>Illustrationer och enstaka bakgrunder…</a:t>
            </a:r>
          </a:p>
          <a:p>
            <a:endParaRPr lang="sv-SE">
              <a:latin typeface="Lato Heavy" panose="020F0502020204030203" pitchFamily="34" charset="0"/>
              <a:ea typeface="Lato Heavy" panose="020F0502020204030203" pitchFamily="34" charset="0"/>
              <a:cs typeface="Lato Heavy" panose="020F0502020204030203" pitchFamily="34" charset="0"/>
            </a:endParaRPr>
          </a:p>
          <a:p>
            <a:r>
              <a:rPr lang="sv-SE">
                <a:solidFill>
                  <a:schemeClr val="accent1"/>
                </a:solidFill>
                <a:ea typeface="Lato Heavy" panose="020F0502020204030203" pitchFamily="34" charset="0"/>
                <a:cs typeface="Lato Heavy" panose="020F0502020204030203" pitchFamily="34" charset="0"/>
              </a:rPr>
              <a:t>När du vill täcka hela sidan med en bakgrund som den här eller en illustration behöver du kopiera logotyperna från bildbakgrund och placera som  här, exakt ovan på bildbakgrundens  logotyper och sen placera dom längst fram.</a:t>
            </a:r>
          </a:p>
          <a:p>
            <a:endParaRPr lang="sv-SE">
              <a:solidFill>
                <a:schemeClr val="accent1"/>
              </a:solidFill>
              <a:ea typeface="Lato Heavy" panose="020F0502020204030203" pitchFamily="34" charset="0"/>
              <a:cs typeface="Lato Heavy" panose="020F0502020204030203" pitchFamily="34" charset="0"/>
            </a:endParaRPr>
          </a:p>
          <a:p>
            <a:r>
              <a:rPr lang="sv-SE">
                <a:solidFill>
                  <a:schemeClr val="accent1"/>
                </a:solidFill>
                <a:ea typeface="Lato Heavy" panose="020F0502020204030203" pitchFamily="34" charset="0"/>
                <a:cs typeface="Lato Heavy" panose="020F0502020204030203" pitchFamily="34" charset="0"/>
              </a:rPr>
              <a:t>I bildbakgrund hittar du även en vit version av naturum och en ljus version av </a:t>
            </a:r>
            <a:r>
              <a:rPr lang="sv-SE" err="1">
                <a:solidFill>
                  <a:schemeClr val="accent1"/>
                </a:solidFill>
                <a:ea typeface="Lato Heavy" panose="020F0502020204030203" pitchFamily="34" charset="0"/>
                <a:cs typeface="Lato Heavy" panose="020F0502020204030203" pitchFamily="34" charset="0"/>
              </a:rPr>
              <a:t>smkc</a:t>
            </a:r>
            <a:r>
              <a:rPr lang="sv-SE">
                <a:solidFill>
                  <a:schemeClr val="accent1"/>
                </a:solidFill>
                <a:ea typeface="Lato Heavy" panose="020F0502020204030203" pitchFamily="34" charset="0"/>
                <a:cs typeface="Lato Heavy" panose="020F0502020204030203" pitchFamily="34" charset="0"/>
              </a:rPr>
              <a:t>.  Dom finns bakom respektive logotype.</a:t>
            </a:r>
          </a:p>
          <a:p>
            <a:endParaRPr lang="sv-SE">
              <a:solidFill>
                <a:schemeClr val="accent1"/>
              </a:solidFill>
              <a:latin typeface="Lato Heavy" panose="020F0502020204030203" pitchFamily="34" charset="0"/>
              <a:ea typeface="Lato Heavy" panose="020F0502020204030203" pitchFamily="34" charset="0"/>
              <a:cs typeface="Lato Heavy" panose="020F0502020204030203" pitchFamily="34" charset="0"/>
            </a:endParaRPr>
          </a:p>
          <a:p>
            <a:endParaRPr lang="sv-SE">
              <a:latin typeface="Lato Heavy" panose="020F0502020204030203" pitchFamily="34" charset="0"/>
              <a:ea typeface="Lato Heavy" panose="020F0502020204030203" pitchFamily="34" charset="0"/>
              <a:cs typeface="Lato Heavy" panose="020F0502020204030203" pitchFamily="34" charset="0"/>
            </a:endParaRPr>
          </a:p>
          <a:p>
            <a:endParaRPr lang="sv-SE">
              <a:latin typeface="Lato Heavy" panose="020F0502020204030203" pitchFamily="34" charset="0"/>
              <a:ea typeface="Lato Heavy" panose="020F0502020204030203" pitchFamily="34" charset="0"/>
              <a:cs typeface="Lato Heavy" panose="020F0502020204030203" pitchFamily="34" charset="0"/>
            </a:endParaRPr>
          </a:p>
          <a:p>
            <a:endParaRPr lang="sv-SE">
              <a:latin typeface="Lato Heavy" panose="020F0502020204030203" pitchFamily="34" charset="0"/>
              <a:ea typeface="Lato Heavy" panose="020F0502020204030203" pitchFamily="34" charset="0"/>
              <a:cs typeface="Lato Heavy" panose="020F0502020204030203" pitchFamily="34" charset="0"/>
            </a:endParaRPr>
          </a:p>
          <a:p>
            <a:endParaRPr lang="sv-SE">
              <a:latin typeface="Lato Heavy" panose="020F0502020204030203" pitchFamily="34" charset="0"/>
              <a:ea typeface="Lato Heavy" panose="020F0502020204030203" pitchFamily="34" charset="0"/>
              <a:cs typeface="Lato Heavy" panose="020F0502020204030203" pitchFamily="34" charset="0"/>
            </a:endParaRPr>
          </a:p>
          <a:p>
            <a:endParaRPr lang="sv-SE">
              <a:latin typeface="Lato Heavy" panose="020F0502020204030203" pitchFamily="34" charset="0"/>
              <a:ea typeface="Lato Heavy" panose="020F0502020204030203" pitchFamily="34" charset="0"/>
              <a:cs typeface="Lato Heavy" panose="020F0502020204030203" pitchFamily="34" charset="0"/>
            </a:endParaRPr>
          </a:p>
          <a:p>
            <a:endParaRPr lang="sv-SE">
              <a:latin typeface="Lato Heavy" panose="020F0502020204030203" pitchFamily="34" charset="0"/>
              <a:ea typeface="Lato Heavy" panose="020F0502020204030203" pitchFamily="34" charset="0"/>
              <a:cs typeface="Lato Heavy" panose="020F0502020204030203" pitchFamily="34" charset="0"/>
            </a:endParaRPr>
          </a:p>
        </p:txBody>
      </p:sp>
      <p:pic>
        <p:nvPicPr>
          <p:cNvPr id="4" name="Bildobjekt 3">
            <a:extLst>
              <a:ext uri="{FF2B5EF4-FFF2-40B4-BE49-F238E27FC236}">
                <a16:creationId xmlns:a16="http://schemas.microsoft.com/office/drawing/2014/main" id="{8B6EA887-569F-4883-B952-DEC2105D6AE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263" y="-97233"/>
            <a:ext cx="12264523" cy="6897983"/>
          </a:xfrm>
          <a:prstGeom prst="rect">
            <a:avLst/>
          </a:prstGeom>
        </p:spPr>
      </p:pic>
      <p:pic>
        <p:nvPicPr>
          <p:cNvPr id="10" name="Bildobjekt 9">
            <a:extLst>
              <a:ext uri="{FF2B5EF4-FFF2-40B4-BE49-F238E27FC236}">
                <a16:creationId xmlns:a16="http://schemas.microsoft.com/office/drawing/2014/main" id="{621C5AC4-3BC7-4627-8519-C0D14B06275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43994" y="6121826"/>
            <a:ext cx="1074976" cy="426517"/>
          </a:xfrm>
          <a:prstGeom prst="rect">
            <a:avLst/>
          </a:prstGeom>
        </p:spPr>
      </p:pic>
      <p:sp>
        <p:nvSpPr>
          <p:cNvPr id="8" name="textruta 7">
            <a:extLst>
              <a:ext uri="{FF2B5EF4-FFF2-40B4-BE49-F238E27FC236}">
                <a16:creationId xmlns:a16="http://schemas.microsoft.com/office/drawing/2014/main" id="{BDFF469E-CCD8-074A-A0EB-490F71B198DB}"/>
              </a:ext>
            </a:extLst>
          </p:cNvPr>
          <p:cNvSpPr txBox="1"/>
          <p:nvPr/>
        </p:nvSpPr>
        <p:spPr>
          <a:xfrm>
            <a:off x="9502815" y="1770926"/>
            <a:ext cx="2095018" cy="1077218"/>
          </a:xfrm>
          <a:prstGeom prst="rect">
            <a:avLst/>
          </a:prstGeom>
          <a:noFill/>
        </p:spPr>
        <p:txBody>
          <a:bodyPr wrap="square" rtlCol="0">
            <a:spAutoFit/>
          </a:bodyPr>
          <a:lstStyle/>
          <a:p>
            <a:r>
              <a:rPr lang="sv-SE" sz="3200" b="1">
                <a:solidFill>
                  <a:schemeClr val="bg1"/>
                </a:solidFill>
                <a:latin typeface="Garamond" panose="02020404030301010803" pitchFamily="18" charset="0"/>
              </a:rPr>
              <a:t>Vad får vi från havet?</a:t>
            </a:r>
          </a:p>
        </p:txBody>
      </p:sp>
      <p:pic>
        <p:nvPicPr>
          <p:cNvPr id="6" name="Bildobjekt 5">
            <a:extLst>
              <a:ext uri="{FF2B5EF4-FFF2-40B4-BE49-F238E27FC236}">
                <a16:creationId xmlns:a16="http://schemas.microsoft.com/office/drawing/2014/main" id="{CEB8E393-7E8B-C843-9B21-024B2122A764}"/>
              </a:ext>
            </a:extLst>
          </p:cNvPr>
          <p:cNvPicPr>
            <a:picLocks noChangeAspect="1"/>
          </p:cNvPicPr>
          <p:nvPr/>
        </p:nvPicPr>
        <p:blipFill rotWithShape="1">
          <a:blip r:embed="rId5"/>
          <a:srcRect l="1111" t="2219" r="1150" b="863"/>
          <a:stretch/>
        </p:blipFill>
        <p:spPr>
          <a:xfrm>
            <a:off x="-89855" y="-101801"/>
            <a:ext cx="12371706" cy="6959801"/>
          </a:xfrm>
          <a:prstGeom prst="rect">
            <a:avLst/>
          </a:prstGeom>
        </p:spPr>
      </p:pic>
      <p:sp>
        <p:nvSpPr>
          <p:cNvPr id="9" name="textruta 8">
            <a:extLst>
              <a:ext uri="{FF2B5EF4-FFF2-40B4-BE49-F238E27FC236}">
                <a16:creationId xmlns:a16="http://schemas.microsoft.com/office/drawing/2014/main" id="{BFAA6A3A-D63E-F542-ADC8-50188FF20163}"/>
              </a:ext>
            </a:extLst>
          </p:cNvPr>
          <p:cNvSpPr txBox="1"/>
          <p:nvPr/>
        </p:nvSpPr>
        <p:spPr>
          <a:xfrm>
            <a:off x="2171812" y="897240"/>
            <a:ext cx="3518702" cy="4909036"/>
          </a:xfrm>
          <a:prstGeom prst="rect">
            <a:avLst/>
          </a:prstGeom>
          <a:noFill/>
        </p:spPr>
        <p:txBody>
          <a:bodyPr wrap="square" rtlCol="0">
            <a:spAutoFit/>
          </a:bodyPr>
          <a:lstStyle/>
          <a:p>
            <a:endParaRPr lang="sv-SE" sz="800">
              <a:solidFill>
                <a:srgbClr val="002060"/>
              </a:solidFill>
              <a:latin typeface="Gotham Rounded Book" pitchFamily="2" charset="77"/>
            </a:endParaRPr>
          </a:p>
          <a:p>
            <a:endParaRPr lang="sv-SE" sz="800">
              <a:solidFill>
                <a:srgbClr val="002060"/>
              </a:solidFill>
              <a:latin typeface="Gotham Rounded Book" pitchFamily="2" charset="77"/>
            </a:endParaRPr>
          </a:p>
          <a:p>
            <a:r>
              <a:rPr lang="sv-SE" sz="3200">
                <a:solidFill>
                  <a:srgbClr val="002060"/>
                </a:solidFill>
                <a:latin typeface="Gotham Rounded Book" pitchFamily="2" charset="77"/>
              </a:rPr>
              <a:t>Är havet viktigt för oss människor?</a:t>
            </a:r>
          </a:p>
          <a:p>
            <a:endParaRPr lang="sv-SE" sz="3200">
              <a:solidFill>
                <a:srgbClr val="002060"/>
              </a:solidFill>
              <a:latin typeface="Gotham Rounded Book" pitchFamily="2" charset="77"/>
            </a:endParaRPr>
          </a:p>
          <a:p>
            <a:endParaRPr lang="sv-SE" sz="3200">
              <a:solidFill>
                <a:srgbClr val="002060"/>
              </a:solidFill>
              <a:latin typeface="Gotham Rounded Book" pitchFamily="2" charset="77"/>
            </a:endParaRPr>
          </a:p>
          <a:p>
            <a:endParaRPr lang="sv-SE" sz="1100">
              <a:solidFill>
                <a:srgbClr val="002060"/>
              </a:solidFill>
              <a:latin typeface="Gotham Rounded Book" pitchFamily="2" charset="77"/>
            </a:endParaRPr>
          </a:p>
          <a:p>
            <a:endParaRPr lang="sv-SE" sz="1100">
              <a:solidFill>
                <a:srgbClr val="002060"/>
              </a:solidFill>
              <a:latin typeface="Gotham Rounded Book" pitchFamily="2" charset="77"/>
            </a:endParaRPr>
          </a:p>
          <a:p>
            <a:endParaRPr lang="sv-SE" sz="1100">
              <a:solidFill>
                <a:srgbClr val="002060"/>
              </a:solidFill>
              <a:latin typeface="Gotham Rounded Book" pitchFamily="2" charset="77"/>
            </a:endParaRPr>
          </a:p>
          <a:p>
            <a:endParaRPr lang="sv-SE" sz="1100">
              <a:solidFill>
                <a:srgbClr val="002060"/>
              </a:solidFill>
              <a:latin typeface="Gotham Rounded Book" pitchFamily="2" charset="77"/>
            </a:endParaRPr>
          </a:p>
          <a:p>
            <a:endParaRPr lang="sv-SE" sz="1100">
              <a:solidFill>
                <a:srgbClr val="002060"/>
              </a:solidFill>
              <a:latin typeface="Gotham Rounded Book" pitchFamily="2" charset="77"/>
            </a:endParaRPr>
          </a:p>
          <a:p>
            <a:r>
              <a:rPr lang="sv-SE" sz="3200">
                <a:solidFill>
                  <a:srgbClr val="002060"/>
                </a:solidFill>
                <a:latin typeface="Gotham Rounded Book" pitchFamily="2" charset="77"/>
              </a:rPr>
              <a:t>Hur använder vi havet?</a:t>
            </a:r>
          </a:p>
          <a:p>
            <a:endParaRPr lang="sv-SE">
              <a:solidFill>
                <a:srgbClr val="002060"/>
              </a:solidFill>
              <a:latin typeface="Gotham Rounded Book" pitchFamily="2" charset="77"/>
            </a:endParaRPr>
          </a:p>
        </p:txBody>
      </p:sp>
      <p:sp>
        <p:nvSpPr>
          <p:cNvPr id="13" name="textruta 12">
            <a:extLst>
              <a:ext uri="{FF2B5EF4-FFF2-40B4-BE49-F238E27FC236}">
                <a16:creationId xmlns:a16="http://schemas.microsoft.com/office/drawing/2014/main" id="{32C2644F-E6F4-6A4F-AD40-069DB3ED9E1E}"/>
              </a:ext>
            </a:extLst>
          </p:cNvPr>
          <p:cNvSpPr txBox="1"/>
          <p:nvPr/>
        </p:nvSpPr>
        <p:spPr>
          <a:xfrm>
            <a:off x="7035056" y="986096"/>
            <a:ext cx="3166069" cy="1569660"/>
          </a:xfrm>
          <a:prstGeom prst="rect">
            <a:avLst/>
          </a:prstGeom>
          <a:noFill/>
        </p:spPr>
        <p:txBody>
          <a:bodyPr wrap="square" rtlCol="0">
            <a:spAutoFit/>
          </a:bodyPr>
          <a:lstStyle/>
          <a:p>
            <a:endParaRPr lang="sv-SE" sz="800" b="1">
              <a:solidFill>
                <a:schemeClr val="bg1"/>
              </a:solidFill>
              <a:latin typeface="Garamond" panose="02020404030301010803" pitchFamily="18" charset="0"/>
            </a:endParaRPr>
          </a:p>
          <a:p>
            <a:endParaRPr lang="sv-SE" sz="800" b="1">
              <a:solidFill>
                <a:schemeClr val="bg1"/>
              </a:solidFill>
              <a:latin typeface="Garamond" panose="02020404030301010803" pitchFamily="18" charset="0"/>
            </a:endParaRPr>
          </a:p>
          <a:p>
            <a:endParaRPr lang="sv-SE" sz="800" b="1">
              <a:solidFill>
                <a:schemeClr val="bg1"/>
              </a:solidFill>
              <a:latin typeface="Garamond" panose="02020404030301010803" pitchFamily="18" charset="0"/>
            </a:endParaRPr>
          </a:p>
          <a:p>
            <a:endParaRPr lang="sv-SE" sz="800" b="1">
              <a:solidFill>
                <a:schemeClr val="bg1"/>
              </a:solidFill>
              <a:latin typeface="Garamond" panose="02020404030301010803" pitchFamily="18" charset="0"/>
            </a:endParaRPr>
          </a:p>
          <a:p>
            <a:r>
              <a:rPr lang="sv-SE" sz="3200">
                <a:solidFill>
                  <a:srgbClr val="002060"/>
                </a:solidFill>
                <a:latin typeface="Gotham Rounded Book" pitchFamily="2" charset="77"/>
              </a:rPr>
              <a:t>Vad får vi från havet?</a:t>
            </a:r>
          </a:p>
        </p:txBody>
      </p:sp>
    </p:spTree>
    <p:extLst>
      <p:ext uri="{BB962C8B-B14F-4D97-AF65-F5344CB8AC3E}">
        <p14:creationId xmlns:p14="http://schemas.microsoft.com/office/powerpoint/2010/main" val="296762902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ruta 6">
            <a:extLst>
              <a:ext uri="{FF2B5EF4-FFF2-40B4-BE49-F238E27FC236}">
                <a16:creationId xmlns:a16="http://schemas.microsoft.com/office/drawing/2014/main" id="{B89A8D57-2ADE-40B3-88EA-3DCBB7707BF6}"/>
              </a:ext>
            </a:extLst>
          </p:cNvPr>
          <p:cNvSpPr txBox="1"/>
          <p:nvPr/>
        </p:nvSpPr>
        <p:spPr>
          <a:xfrm>
            <a:off x="5300629" y="1317774"/>
            <a:ext cx="5346915" cy="5786199"/>
          </a:xfrm>
          <a:prstGeom prst="rect">
            <a:avLst/>
          </a:prstGeom>
          <a:noFill/>
        </p:spPr>
        <p:txBody>
          <a:bodyPr wrap="square" rtlCol="0">
            <a:spAutoFit/>
          </a:bodyPr>
          <a:lstStyle/>
          <a:p>
            <a:r>
              <a:rPr lang="sv-SE" sz="3200">
                <a:solidFill>
                  <a:schemeClr val="tx2"/>
                </a:solidFill>
                <a:latin typeface="Lato Heavy" panose="020F0502020204030203" pitchFamily="34" charset="0"/>
                <a:ea typeface="Lato Heavy" panose="020F0502020204030203" pitchFamily="34" charset="0"/>
                <a:cs typeface="Lato Heavy" panose="020F0502020204030203" pitchFamily="34" charset="0"/>
              </a:rPr>
              <a:t>Illustrationer och enstaka bakgrunder…</a:t>
            </a:r>
          </a:p>
          <a:p>
            <a:endParaRPr lang="sv-SE">
              <a:latin typeface="Lato Heavy" panose="020F0502020204030203" pitchFamily="34" charset="0"/>
              <a:ea typeface="Lato Heavy" panose="020F0502020204030203" pitchFamily="34" charset="0"/>
              <a:cs typeface="Lato Heavy" panose="020F0502020204030203" pitchFamily="34" charset="0"/>
            </a:endParaRPr>
          </a:p>
          <a:p>
            <a:r>
              <a:rPr lang="sv-SE">
                <a:solidFill>
                  <a:schemeClr val="accent1"/>
                </a:solidFill>
                <a:ea typeface="Lato Heavy" panose="020F0502020204030203" pitchFamily="34" charset="0"/>
                <a:cs typeface="Lato Heavy" panose="020F0502020204030203" pitchFamily="34" charset="0"/>
              </a:rPr>
              <a:t>När du vill täcka hela sidan med en bakgrund som den här eller en illustration behöver du kopiera logotyperna från bildbakgrund och placera som  här, exakt ovan på bildbakgrundens  logotyper och sen placera dom längst fram.</a:t>
            </a:r>
          </a:p>
          <a:p>
            <a:endParaRPr lang="sv-SE">
              <a:solidFill>
                <a:schemeClr val="accent1"/>
              </a:solidFill>
              <a:ea typeface="Lato Heavy" panose="020F0502020204030203" pitchFamily="34" charset="0"/>
              <a:cs typeface="Lato Heavy" panose="020F0502020204030203" pitchFamily="34" charset="0"/>
            </a:endParaRPr>
          </a:p>
          <a:p>
            <a:r>
              <a:rPr lang="sv-SE">
                <a:solidFill>
                  <a:schemeClr val="accent1"/>
                </a:solidFill>
                <a:ea typeface="Lato Heavy" panose="020F0502020204030203" pitchFamily="34" charset="0"/>
                <a:cs typeface="Lato Heavy" panose="020F0502020204030203" pitchFamily="34" charset="0"/>
              </a:rPr>
              <a:t>I bildbakgrund hittar du även en vit version av naturum och en ljus version av </a:t>
            </a:r>
            <a:r>
              <a:rPr lang="sv-SE" err="1">
                <a:solidFill>
                  <a:schemeClr val="accent1"/>
                </a:solidFill>
                <a:ea typeface="Lato Heavy" panose="020F0502020204030203" pitchFamily="34" charset="0"/>
                <a:cs typeface="Lato Heavy" panose="020F0502020204030203" pitchFamily="34" charset="0"/>
              </a:rPr>
              <a:t>smkc</a:t>
            </a:r>
            <a:r>
              <a:rPr lang="sv-SE">
                <a:solidFill>
                  <a:schemeClr val="accent1"/>
                </a:solidFill>
                <a:ea typeface="Lato Heavy" panose="020F0502020204030203" pitchFamily="34" charset="0"/>
                <a:cs typeface="Lato Heavy" panose="020F0502020204030203" pitchFamily="34" charset="0"/>
              </a:rPr>
              <a:t>.  Dom finns bakom respektive logotype.</a:t>
            </a:r>
          </a:p>
          <a:p>
            <a:endParaRPr lang="sv-SE">
              <a:solidFill>
                <a:schemeClr val="accent1"/>
              </a:solidFill>
              <a:latin typeface="Lato Heavy" panose="020F0502020204030203" pitchFamily="34" charset="0"/>
              <a:ea typeface="Lato Heavy" panose="020F0502020204030203" pitchFamily="34" charset="0"/>
              <a:cs typeface="Lato Heavy" panose="020F0502020204030203" pitchFamily="34" charset="0"/>
            </a:endParaRPr>
          </a:p>
          <a:p>
            <a:endParaRPr lang="sv-SE">
              <a:latin typeface="Lato Heavy" panose="020F0502020204030203" pitchFamily="34" charset="0"/>
              <a:ea typeface="Lato Heavy" panose="020F0502020204030203" pitchFamily="34" charset="0"/>
              <a:cs typeface="Lato Heavy" panose="020F0502020204030203" pitchFamily="34" charset="0"/>
            </a:endParaRPr>
          </a:p>
          <a:p>
            <a:endParaRPr lang="sv-SE">
              <a:latin typeface="Lato Heavy" panose="020F0502020204030203" pitchFamily="34" charset="0"/>
              <a:ea typeface="Lato Heavy" panose="020F0502020204030203" pitchFamily="34" charset="0"/>
              <a:cs typeface="Lato Heavy" panose="020F0502020204030203" pitchFamily="34" charset="0"/>
            </a:endParaRPr>
          </a:p>
          <a:p>
            <a:endParaRPr lang="sv-SE">
              <a:latin typeface="Lato Heavy" panose="020F0502020204030203" pitchFamily="34" charset="0"/>
              <a:ea typeface="Lato Heavy" panose="020F0502020204030203" pitchFamily="34" charset="0"/>
              <a:cs typeface="Lato Heavy" panose="020F0502020204030203" pitchFamily="34" charset="0"/>
            </a:endParaRPr>
          </a:p>
          <a:p>
            <a:endParaRPr lang="sv-SE">
              <a:latin typeface="Lato Heavy" panose="020F0502020204030203" pitchFamily="34" charset="0"/>
              <a:ea typeface="Lato Heavy" panose="020F0502020204030203" pitchFamily="34" charset="0"/>
              <a:cs typeface="Lato Heavy" panose="020F0502020204030203" pitchFamily="34" charset="0"/>
            </a:endParaRPr>
          </a:p>
          <a:p>
            <a:endParaRPr lang="sv-SE">
              <a:latin typeface="Lato Heavy" panose="020F0502020204030203" pitchFamily="34" charset="0"/>
              <a:ea typeface="Lato Heavy" panose="020F0502020204030203" pitchFamily="34" charset="0"/>
              <a:cs typeface="Lato Heavy" panose="020F0502020204030203" pitchFamily="34" charset="0"/>
            </a:endParaRPr>
          </a:p>
          <a:p>
            <a:endParaRPr lang="sv-SE">
              <a:latin typeface="Lato Heavy" panose="020F0502020204030203" pitchFamily="34" charset="0"/>
              <a:ea typeface="Lato Heavy" panose="020F0502020204030203" pitchFamily="34" charset="0"/>
              <a:cs typeface="Lato Heavy" panose="020F0502020204030203" pitchFamily="34" charset="0"/>
            </a:endParaRPr>
          </a:p>
        </p:txBody>
      </p:sp>
      <p:pic>
        <p:nvPicPr>
          <p:cNvPr id="4" name="Bildobjekt 3">
            <a:extLst>
              <a:ext uri="{FF2B5EF4-FFF2-40B4-BE49-F238E27FC236}">
                <a16:creationId xmlns:a16="http://schemas.microsoft.com/office/drawing/2014/main" id="{8B6EA887-569F-4883-B952-DEC2105D6AE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1"/>
            <a:ext cx="12264523" cy="6897983"/>
          </a:xfrm>
          <a:prstGeom prst="rect">
            <a:avLst/>
          </a:prstGeom>
        </p:spPr>
      </p:pic>
      <p:pic>
        <p:nvPicPr>
          <p:cNvPr id="10" name="Bildobjekt 9">
            <a:extLst>
              <a:ext uri="{FF2B5EF4-FFF2-40B4-BE49-F238E27FC236}">
                <a16:creationId xmlns:a16="http://schemas.microsoft.com/office/drawing/2014/main" id="{621C5AC4-3BC7-4627-8519-C0D14B06275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43994" y="6121826"/>
            <a:ext cx="1074976" cy="426517"/>
          </a:xfrm>
          <a:prstGeom prst="rect">
            <a:avLst/>
          </a:prstGeom>
        </p:spPr>
      </p:pic>
      <p:sp>
        <p:nvSpPr>
          <p:cNvPr id="3" name="textruta 2">
            <a:extLst>
              <a:ext uri="{FF2B5EF4-FFF2-40B4-BE49-F238E27FC236}">
                <a16:creationId xmlns:a16="http://schemas.microsoft.com/office/drawing/2014/main" id="{BF2FA346-90FD-1841-A16A-75E115BC5BFB}"/>
              </a:ext>
            </a:extLst>
          </p:cNvPr>
          <p:cNvSpPr txBox="1"/>
          <p:nvPr/>
        </p:nvSpPr>
        <p:spPr>
          <a:xfrm>
            <a:off x="3518703" y="312516"/>
            <a:ext cx="5346915" cy="369332"/>
          </a:xfrm>
          <a:prstGeom prst="rect">
            <a:avLst/>
          </a:prstGeom>
          <a:noFill/>
        </p:spPr>
        <p:txBody>
          <a:bodyPr wrap="square" rtlCol="0">
            <a:spAutoFit/>
          </a:bodyPr>
          <a:lstStyle/>
          <a:p>
            <a:r>
              <a:rPr lang="sv-SE"/>
              <a:t>PL</a:t>
            </a:r>
          </a:p>
        </p:txBody>
      </p:sp>
      <p:sp>
        <p:nvSpPr>
          <p:cNvPr id="5" name="textruta 4">
            <a:extLst>
              <a:ext uri="{FF2B5EF4-FFF2-40B4-BE49-F238E27FC236}">
                <a16:creationId xmlns:a16="http://schemas.microsoft.com/office/drawing/2014/main" id="{485AB52F-4A17-444F-BDF4-C6E7C18AE9C5}"/>
              </a:ext>
            </a:extLst>
          </p:cNvPr>
          <p:cNvSpPr txBox="1"/>
          <p:nvPr/>
        </p:nvSpPr>
        <p:spPr>
          <a:xfrm>
            <a:off x="3657599" y="555585"/>
            <a:ext cx="4085863" cy="923330"/>
          </a:xfrm>
          <a:prstGeom prst="rect">
            <a:avLst/>
          </a:prstGeom>
          <a:noFill/>
        </p:spPr>
        <p:txBody>
          <a:bodyPr wrap="square" rtlCol="0">
            <a:spAutoFit/>
          </a:bodyPr>
          <a:lstStyle/>
          <a:p>
            <a:r>
              <a:rPr lang="sv-SE" sz="5400">
                <a:solidFill>
                  <a:schemeClr val="bg1"/>
                </a:solidFill>
              </a:rPr>
              <a:t>	</a:t>
            </a:r>
          </a:p>
        </p:txBody>
      </p:sp>
      <p:pic>
        <p:nvPicPr>
          <p:cNvPr id="11" name="Bildobjekt 10">
            <a:extLst>
              <a:ext uri="{FF2B5EF4-FFF2-40B4-BE49-F238E27FC236}">
                <a16:creationId xmlns:a16="http://schemas.microsoft.com/office/drawing/2014/main" id="{E59448D3-5B98-A24D-9A73-0907C46C5D84}"/>
              </a:ext>
            </a:extLst>
          </p:cNvPr>
          <p:cNvPicPr>
            <a:picLocks noChangeAspect="1"/>
          </p:cNvPicPr>
          <p:nvPr/>
        </p:nvPicPr>
        <p:blipFill rotWithShape="1">
          <a:blip r:embed="rId5"/>
          <a:srcRect l="1111" t="2219" r="1150" b="863"/>
          <a:stretch/>
        </p:blipFill>
        <p:spPr>
          <a:xfrm>
            <a:off x="-89855" y="-101801"/>
            <a:ext cx="12371706" cy="6959801"/>
          </a:xfrm>
          <a:prstGeom prst="rect">
            <a:avLst/>
          </a:prstGeom>
        </p:spPr>
      </p:pic>
      <p:sp>
        <p:nvSpPr>
          <p:cNvPr id="9" name="textruta 8">
            <a:extLst>
              <a:ext uri="{FF2B5EF4-FFF2-40B4-BE49-F238E27FC236}">
                <a16:creationId xmlns:a16="http://schemas.microsoft.com/office/drawing/2014/main" id="{574B381D-C1FA-674A-A58D-2F65CF5B8E9C}"/>
              </a:ext>
            </a:extLst>
          </p:cNvPr>
          <p:cNvSpPr txBox="1"/>
          <p:nvPr/>
        </p:nvSpPr>
        <p:spPr>
          <a:xfrm>
            <a:off x="2905245" y="1721985"/>
            <a:ext cx="4085863" cy="1354217"/>
          </a:xfrm>
          <a:prstGeom prst="rect">
            <a:avLst/>
          </a:prstGeom>
          <a:noFill/>
        </p:spPr>
        <p:txBody>
          <a:bodyPr wrap="square" rtlCol="0">
            <a:spAutoFit/>
          </a:bodyPr>
          <a:lstStyle/>
          <a:p>
            <a:r>
              <a:rPr lang="sv-SE" sz="3200">
                <a:solidFill>
                  <a:srgbClr val="002060"/>
                </a:solidFill>
                <a:latin typeface="Gotham Rounded Book" pitchFamily="2" charset="77"/>
              </a:rPr>
              <a:t>Hur påverkar vi människor havet? </a:t>
            </a:r>
          </a:p>
          <a:p>
            <a:endParaRPr lang="sv-SE"/>
          </a:p>
        </p:txBody>
      </p:sp>
    </p:spTree>
    <p:extLst>
      <p:ext uri="{BB962C8B-B14F-4D97-AF65-F5344CB8AC3E}">
        <p14:creationId xmlns:p14="http://schemas.microsoft.com/office/powerpoint/2010/main" val="241139103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ruta 6">
            <a:extLst>
              <a:ext uri="{FF2B5EF4-FFF2-40B4-BE49-F238E27FC236}">
                <a16:creationId xmlns:a16="http://schemas.microsoft.com/office/drawing/2014/main" id="{B89A8D57-2ADE-40B3-88EA-3DCBB7707BF6}"/>
              </a:ext>
            </a:extLst>
          </p:cNvPr>
          <p:cNvSpPr txBox="1"/>
          <p:nvPr/>
        </p:nvSpPr>
        <p:spPr>
          <a:xfrm>
            <a:off x="5300629" y="1317774"/>
            <a:ext cx="5346915" cy="5786199"/>
          </a:xfrm>
          <a:prstGeom prst="rect">
            <a:avLst/>
          </a:prstGeom>
          <a:noFill/>
        </p:spPr>
        <p:txBody>
          <a:bodyPr wrap="square" rtlCol="0">
            <a:spAutoFit/>
          </a:bodyPr>
          <a:lstStyle/>
          <a:p>
            <a:r>
              <a:rPr lang="sv-SE" sz="3200">
                <a:solidFill>
                  <a:schemeClr val="tx2"/>
                </a:solidFill>
                <a:latin typeface="Lato Heavy" panose="020F0502020204030203" pitchFamily="34" charset="0"/>
                <a:ea typeface="Lato Heavy" panose="020F0502020204030203" pitchFamily="34" charset="0"/>
                <a:cs typeface="Lato Heavy" panose="020F0502020204030203" pitchFamily="34" charset="0"/>
              </a:rPr>
              <a:t>Illustrationer och enstaka bakgrunder…</a:t>
            </a:r>
          </a:p>
          <a:p>
            <a:endParaRPr lang="sv-SE">
              <a:latin typeface="Lato Heavy" panose="020F0502020204030203" pitchFamily="34" charset="0"/>
              <a:ea typeface="Lato Heavy" panose="020F0502020204030203" pitchFamily="34" charset="0"/>
              <a:cs typeface="Lato Heavy" panose="020F0502020204030203" pitchFamily="34" charset="0"/>
            </a:endParaRPr>
          </a:p>
          <a:p>
            <a:r>
              <a:rPr lang="sv-SE">
                <a:solidFill>
                  <a:schemeClr val="accent1"/>
                </a:solidFill>
                <a:ea typeface="Lato Heavy" panose="020F0502020204030203" pitchFamily="34" charset="0"/>
                <a:cs typeface="Lato Heavy" panose="020F0502020204030203" pitchFamily="34" charset="0"/>
              </a:rPr>
              <a:t>När du vill täcka hela sidan med en bakgrund som den här eller en illustration behöver du kopiera logotyperna från bildbakgrund och placera som  här, exakt ovan på bildbakgrundens  logotyper och sen placera dom längst fram.</a:t>
            </a:r>
          </a:p>
          <a:p>
            <a:endParaRPr lang="sv-SE">
              <a:solidFill>
                <a:schemeClr val="accent1"/>
              </a:solidFill>
              <a:ea typeface="Lato Heavy" panose="020F0502020204030203" pitchFamily="34" charset="0"/>
              <a:cs typeface="Lato Heavy" panose="020F0502020204030203" pitchFamily="34" charset="0"/>
            </a:endParaRPr>
          </a:p>
          <a:p>
            <a:r>
              <a:rPr lang="sv-SE">
                <a:solidFill>
                  <a:schemeClr val="accent1"/>
                </a:solidFill>
                <a:ea typeface="Lato Heavy" panose="020F0502020204030203" pitchFamily="34" charset="0"/>
                <a:cs typeface="Lato Heavy" panose="020F0502020204030203" pitchFamily="34" charset="0"/>
              </a:rPr>
              <a:t>I bildbakgrund hittar du även en vit version av naturum och en ljus version av </a:t>
            </a:r>
            <a:r>
              <a:rPr lang="sv-SE" err="1">
                <a:solidFill>
                  <a:schemeClr val="accent1"/>
                </a:solidFill>
                <a:ea typeface="Lato Heavy" panose="020F0502020204030203" pitchFamily="34" charset="0"/>
                <a:cs typeface="Lato Heavy" panose="020F0502020204030203" pitchFamily="34" charset="0"/>
              </a:rPr>
              <a:t>smkc</a:t>
            </a:r>
            <a:r>
              <a:rPr lang="sv-SE">
                <a:solidFill>
                  <a:schemeClr val="accent1"/>
                </a:solidFill>
                <a:ea typeface="Lato Heavy" panose="020F0502020204030203" pitchFamily="34" charset="0"/>
                <a:cs typeface="Lato Heavy" panose="020F0502020204030203" pitchFamily="34" charset="0"/>
              </a:rPr>
              <a:t>.  Dom finns bakom respektive logotype.</a:t>
            </a:r>
          </a:p>
          <a:p>
            <a:endParaRPr lang="sv-SE">
              <a:solidFill>
                <a:schemeClr val="accent1"/>
              </a:solidFill>
              <a:latin typeface="Lato Heavy" panose="020F0502020204030203" pitchFamily="34" charset="0"/>
              <a:ea typeface="Lato Heavy" panose="020F0502020204030203" pitchFamily="34" charset="0"/>
              <a:cs typeface="Lato Heavy" panose="020F0502020204030203" pitchFamily="34" charset="0"/>
            </a:endParaRPr>
          </a:p>
          <a:p>
            <a:endParaRPr lang="sv-SE">
              <a:latin typeface="Lato Heavy" panose="020F0502020204030203" pitchFamily="34" charset="0"/>
              <a:ea typeface="Lato Heavy" panose="020F0502020204030203" pitchFamily="34" charset="0"/>
              <a:cs typeface="Lato Heavy" panose="020F0502020204030203" pitchFamily="34" charset="0"/>
            </a:endParaRPr>
          </a:p>
          <a:p>
            <a:endParaRPr lang="sv-SE">
              <a:latin typeface="Lato Heavy" panose="020F0502020204030203" pitchFamily="34" charset="0"/>
              <a:ea typeface="Lato Heavy" panose="020F0502020204030203" pitchFamily="34" charset="0"/>
              <a:cs typeface="Lato Heavy" panose="020F0502020204030203" pitchFamily="34" charset="0"/>
            </a:endParaRPr>
          </a:p>
          <a:p>
            <a:endParaRPr lang="sv-SE">
              <a:latin typeface="Lato Heavy" panose="020F0502020204030203" pitchFamily="34" charset="0"/>
              <a:ea typeface="Lato Heavy" panose="020F0502020204030203" pitchFamily="34" charset="0"/>
              <a:cs typeface="Lato Heavy" panose="020F0502020204030203" pitchFamily="34" charset="0"/>
            </a:endParaRPr>
          </a:p>
          <a:p>
            <a:endParaRPr lang="sv-SE">
              <a:latin typeface="Lato Heavy" panose="020F0502020204030203" pitchFamily="34" charset="0"/>
              <a:ea typeface="Lato Heavy" panose="020F0502020204030203" pitchFamily="34" charset="0"/>
              <a:cs typeface="Lato Heavy" panose="020F0502020204030203" pitchFamily="34" charset="0"/>
            </a:endParaRPr>
          </a:p>
          <a:p>
            <a:endParaRPr lang="sv-SE">
              <a:latin typeface="Lato Heavy" panose="020F0502020204030203" pitchFamily="34" charset="0"/>
              <a:ea typeface="Lato Heavy" panose="020F0502020204030203" pitchFamily="34" charset="0"/>
              <a:cs typeface="Lato Heavy" panose="020F0502020204030203" pitchFamily="34" charset="0"/>
            </a:endParaRPr>
          </a:p>
          <a:p>
            <a:endParaRPr lang="sv-SE">
              <a:latin typeface="Lato Heavy" panose="020F0502020204030203" pitchFamily="34" charset="0"/>
              <a:ea typeface="Lato Heavy" panose="020F0502020204030203" pitchFamily="34" charset="0"/>
              <a:cs typeface="Lato Heavy" panose="020F0502020204030203" pitchFamily="34" charset="0"/>
            </a:endParaRPr>
          </a:p>
        </p:txBody>
      </p:sp>
      <p:pic>
        <p:nvPicPr>
          <p:cNvPr id="4" name="Bildobjekt 3">
            <a:extLst>
              <a:ext uri="{FF2B5EF4-FFF2-40B4-BE49-F238E27FC236}">
                <a16:creationId xmlns:a16="http://schemas.microsoft.com/office/drawing/2014/main" id="{8B6EA887-569F-4883-B952-DEC2105D6AE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2099"/>
            <a:ext cx="12264521" cy="6897982"/>
          </a:xfrm>
          <a:prstGeom prst="rect">
            <a:avLst/>
          </a:prstGeom>
        </p:spPr>
      </p:pic>
      <p:pic>
        <p:nvPicPr>
          <p:cNvPr id="10" name="Bildobjekt 9">
            <a:extLst>
              <a:ext uri="{FF2B5EF4-FFF2-40B4-BE49-F238E27FC236}">
                <a16:creationId xmlns:a16="http://schemas.microsoft.com/office/drawing/2014/main" id="{621C5AC4-3BC7-4627-8519-C0D14B06275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43994" y="6121826"/>
            <a:ext cx="1074976" cy="426517"/>
          </a:xfrm>
          <a:prstGeom prst="rect">
            <a:avLst/>
          </a:prstGeom>
        </p:spPr>
      </p:pic>
      <p:sp>
        <p:nvSpPr>
          <p:cNvPr id="3" name="textruta 2">
            <a:extLst>
              <a:ext uri="{FF2B5EF4-FFF2-40B4-BE49-F238E27FC236}">
                <a16:creationId xmlns:a16="http://schemas.microsoft.com/office/drawing/2014/main" id="{E19CE638-B305-A448-A0A3-1AEED1CF7DC3}"/>
              </a:ext>
            </a:extLst>
          </p:cNvPr>
          <p:cNvSpPr txBox="1"/>
          <p:nvPr/>
        </p:nvSpPr>
        <p:spPr>
          <a:xfrm>
            <a:off x="544010" y="1678329"/>
            <a:ext cx="11435787" cy="923330"/>
          </a:xfrm>
          <a:prstGeom prst="rect">
            <a:avLst/>
          </a:prstGeom>
          <a:noFill/>
        </p:spPr>
        <p:txBody>
          <a:bodyPr wrap="square" rtlCol="0" anchor="t">
            <a:spAutoFit/>
          </a:bodyPr>
          <a:lstStyle/>
          <a:p>
            <a:endParaRPr lang="sv-SE" sz="5400">
              <a:cs typeface="Calibri"/>
            </a:endParaRPr>
          </a:p>
        </p:txBody>
      </p:sp>
      <p:sp>
        <p:nvSpPr>
          <p:cNvPr id="6" name="textruta 5">
            <a:extLst>
              <a:ext uri="{FF2B5EF4-FFF2-40B4-BE49-F238E27FC236}">
                <a16:creationId xmlns:a16="http://schemas.microsoft.com/office/drawing/2014/main" id="{89D57880-3BAC-EC4C-AE66-A10A676D8975}"/>
              </a:ext>
            </a:extLst>
          </p:cNvPr>
          <p:cNvSpPr txBox="1"/>
          <p:nvPr/>
        </p:nvSpPr>
        <p:spPr>
          <a:xfrm>
            <a:off x="8102277" y="5179671"/>
            <a:ext cx="3761773" cy="369332"/>
          </a:xfrm>
          <a:prstGeom prst="rect">
            <a:avLst/>
          </a:prstGeom>
          <a:noFill/>
        </p:spPr>
        <p:txBody>
          <a:bodyPr wrap="square" rtlCol="0">
            <a:spAutoFit/>
          </a:bodyPr>
          <a:lstStyle/>
          <a:p>
            <a:endParaRPr lang="sv-SE"/>
          </a:p>
        </p:txBody>
      </p:sp>
      <p:pic>
        <p:nvPicPr>
          <p:cNvPr id="9" name="Bildobjekt 8">
            <a:extLst>
              <a:ext uri="{FF2B5EF4-FFF2-40B4-BE49-F238E27FC236}">
                <a16:creationId xmlns:a16="http://schemas.microsoft.com/office/drawing/2014/main" id="{8B91A6CC-EB96-8D4C-85AC-F9D63F7A3FA9}"/>
              </a:ext>
            </a:extLst>
          </p:cNvPr>
          <p:cNvPicPr>
            <a:picLocks noChangeAspect="1"/>
          </p:cNvPicPr>
          <p:nvPr/>
        </p:nvPicPr>
        <p:blipFill>
          <a:blip r:embed="rId5"/>
          <a:stretch>
            <a:fillRect/>
          </a:stretch>
        </p:blipFill>
        <p:spPr>
          <a:xfrm>
            <a:off x="-1" y="0"/>
            <a:ext cx="12264521" cy="6896258"/>
          </a:xfrm>
          <a:prstGeom prst="rect">
            <a:avLst/>
          </a:prstGeom>
        </p:spPr>
      </p:pic>
      <p:sp>
        <p:nvSpPr>
          <p:cNvPr id="12" name="textruta 11">
            <a:extLst>
              <a:ext uri="{FF2B5EF4-FFF2-40B4-BE49-F238E27FC236}">
                <a16:creationId xmlns:a16="http://schemas.microsoft.com/office/drawing/2014/main" id="{EDFD824D-16C4-4345-BC88-7A762CB4A59A}"/>
              </a:ext>
            </a:extLst>
          </p:cNvPr>
          <p:cNvSpPr txBox="1"/>
          <p:nvPr/>
        </p:nvSpPr>
        <p:spPr>
          <a:xfrm>
            <a:off x="2058936" y="319066"/>
            <a:ext cx="8405934" cy="984885"/>
          </a:xfrm>
          <a:prstGeom prst="rect">
            <a:avLst/>
          </a:prstGeom>
          <a:noFill/>
        </p:spPr>
        <p:txBody>
          <a:bodyPr wrap="square" rtlCol="0">
            <a:spAutoFit/>
          </a:bodyPr>
          <a:lstStyle/>
          <a:p>
            <a:r>
              <a:rPr lang="sv-SE" sz="4000">
                <a:solidFill>
                  <a:srgbClr val="002060"/>
                </a:solidFill>
                <a:latin typeface="Gotham Rounded Book" pitchFamily="2" charset="77"/>
              </a:rPr>
              <a:t>Havsmedvetenhet – vad är det?</a:t>
            </a:r>
          </a:p>
          <a:p>
            <a:endParaRPr lang="sv-SE"/>
          </a:p>
        </p:txBody>
      </p:sp>
    </p:spTree>
    <p:extLst>
      <p:ext uri="{BB962C8B-B14F-4D97-AF65-F5344CB8AC3E}">
        <p14:creationId xmlns:p14="http://schemas.microsoft.com/office/powerpoint/2010/main" val="305162136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ruta 6">
            <a:extLst>
              <a:ext uri="{FF2B5EF4-FFF2-40B4-BE49-F238E27FC236}">
                <a16:creationId xmlns:a16="http://schemas.microsoft.com/office/drawing/2014/main" id="{B89A8D57-2ADE-40B3-88EA-3DCBB7707BF6}"/>
              </a:ext>
            </a:extLst>
          </p:cNvPr>
          <p:cNvSpPr txBox="1"/>
          <p:nvPr/>
        </p:nvSpPr>
        <p:spPr>
          <a:xfrm>
            <a:off x="5300629" y="1317774"/>
            <a:ext cx="5346915" cy="5786199"/>
          </a:xfrm>
          <a:prstGeom prst="rect">
            <a:avLst/>
          </a:prstGeom>
          <a:noFill/>
        </p:spPr>
        <p:txBody>
          <a:bodyPr wrap="square" rtlCol="0">
            <a:spAutoFit/>
          </a:bodyPr>
          <a:lstStyle/>
          <a:p>
            <a:r>
              <a:rPr lang="sv-SE" sz="3200">
                <a:solidFill>
                  <a:schemeClr val="tx2"/>
                </a:solidFill>
                <a:latin typeface="Lato Heavy" panose="020F0502020204030203" pitchFamily="34" charset="0"/>
                <a:ea typeface="Lato Heavy" panose="020F0502020204030203" pitchFamily="34" charset="0"/>
                <a:cs typeface="Lato Heavy" panose="020F0502020204030203" pitchFamily="34" charset="0"/>
              </a:rPr>
              <a:t>Illustrationer och enstaka bakgrunder…</a:t>
            </a:r>
          </a:p>
          <a:p>
            <a:endParaRPr lang="sv-SE">
              <a:latin typeface="Lato Heavy" panose="020F0502020204030203" pitchFamily="34" charset="0"/>
              <a:ea typeface="Lato Heavy" panose="020F0502020204030203" pitchFamily="34" charset="0"/>
              <a:cs typeface="Lato Heavy" panose="020F0502020204030203" pitchFamily="34" charset="0"/>
            </a:endParaRPr>
          </a:p>
          <a:p>
            <a:r>
              <a:rPr lang="sv-SE">
                <a:solidFill>
                  <a:schemeClr val="accent1"/>
                </a:solidFill>
                <a:ea typeface="Lato Heavy" panose="020F0502020204030203" pitchFamily="34" charset="0"/>
                <a:cs typeface="Lato Heavy" panose="020F0502020204030203" pitchFamily="34" charset="0"/>
              </a:rPr>
              <a:t>När du vill täcka hela sidan med en bakgrund som den här eller en illustration behöver du kopiera logotyperna från bildbakgrund och placera som  här, exakt ovan på bildbakgrundens  logotyper och sen placera dom längst fram.</a:t>
            </a:r>
          </a:p>
          <a:p>
            <a:endParaRPr lang="sv-SE">
              <a:solidFill>
                <a:schemeClr val="accent1"/>
              </a:solidFill>
              <a:ea typeface="Lato Heavy" panose="020F0502020204030203" pitchFamily="34" charset="0"/>
              <a:cs typeface="Lato Heavy" panose="020F0502020204030203" pitchFamily="34" charset="0"/>
            </a:endParaRPr>
          </a:p>
          <a:p>
            <a:r>
              <a:rPr lang="sv-SE">
                <a:solidFill>
                  <a:schemeClr val="accent1"/>
                </a:solidFill>
                <a:ea typeface="Lato Heavy" panose="020F0502020204030203" pitchFamily="34" charset="0"/>
                <a:cs typeface="Lato Heavy" panose="020F0502020204030203" pitchFamily="34" charset="0"/>
              </a:rPr>
              <a:t>I bildbakgrund hittar du även en vit version av naturum och en ljus version av </a:t>
            </a:r>
            <a:r>
              <a:rPr lang="sv-SE" err="1">
                <a:solidFill>
                  <a:schemeClr val="accent1"/>
                </a:solidFill>
                <a:ea typeface="Lato Heavy" panose="020F0502020204030203" pitchFamily="34" charset="0"/>
                <a:cs typeface="Lato Heavy" panose="020F0502020204030203" pitchFamily="34" charset="0"/>
              </a:rPr>
              <a:t>smkc</a:t>
            </a:r>
            <a:r>
              <a:rPr lang="sv-SE">
                <a:solidFill>
                  <a:schemeClr val="accent1"/>
                </a:solidFill>
                <a:ea typeface="Lato Heavy" panose="020F0502020204030203" pitchFamily="34" charset="0"/>
                <a:cs typeface="Lato Heavy" panose="020F0502020204030203" pitchFamily="34" charset="0"/>
              </a:rPr>
              <a:t>.  Dom finns bakom respektive logotype.</a:t>
            </a:r>
          </a:p>
          <a:p>
            <a:endParaRPr lang="sv-SE">
              <a:solidFill>
                <a:schemeClr val="accent1"/>
              </a:solidFill>
              <a:latin typeface="Lato Heavy" panose="020F0502020204030203" pitchFamily="34" charset="0"/>
              <a:ea typeface="Lato Heavy" panose="020F0502020204030203" pitchFamily="34" charset="0"/>
              <a:cs typeface="Lato Heavy" panose="020F0502020204030203" pitchFamily="34" charset="0"/>
            </a:endParaRPr>
          </a:p>
          <a:p>
            <a:endParaRPr lang="sv-SE">
              <a:latin typeface="Lato Heavy" panose="020F0502020204030203" pitchFamily="34" charset="0"/>
              <a:ea typeface="Lato Heavy" panose="020F0502020204030203" pitchFamily="34" charset="0"/>
              <a:cs typeface="Lato Heavy" panose="020F0502020204030203" pitchFamily="34" charset="0"/>
            </a:endParaRPr>
          </a:p>
          <a:p>
            <a:endParaRPr lang="sv-SE">
              <a:latin typeface="Lato Heavy" panose="020F0502020204030203" pitchFamily="34" charset="0"/>
              <a:ea typeface="Lato Heavy" panose="020F0502020204030203" pitchFamily="34" charset="0"/>
              <a:cs typeface="Lato Heavy" panose="020F0502020204030203" pitchFamily="34" charset="0"/>
            </a:endParaRPr>
          </a:p>
          <a:p>
            <a:endParaRPr lang="sv-SE">
              <a:latin typeface="Lato Heavy" panose="020F0502020204030203" pitchFamily="34" charset="0"/>
              <a:ea typeface="Lato Heavy" panose="020F0502020204030203" pitchFamily="34" charset="0"/>
              <a:cs typeface="Lato Heavy" panose="020F0502020204030203" pitchFamily="34" charset="0"/>
            </a:endParaRPr>
          </a:p>
          <a:p>
            <a:endParaRPr lang="sv-SE">
              <a:latin typeface="Lato Heavy" panose="020F0502020204030203" pitchFamily="34" charset="0"/>
              <a:ea typeface="Lato Heavy" panose="020F0502020204030203" pitchFamily="34" charset="0"/>
              <a:cs typeface="Lato Heavy" panose="020F0502020204030203" pitchFamily="34" charset="0"/>
            </a:endParaRPr>
          </a:p>
          <a:p>
            <a:endParaRPr lang="sv-SE">
              <a:latin typeface="Lato Heavy" panose="020F0502020204030203" pitchFamily="34" charset="0"/>
              <a:ea typeface="Lato Heavy" panose="020F0502020204030203" pitchFamily="34" charset="0"/>
              <a:cs typeface="Lato Heavy" panose="020F0502020204030203" pitchFamily="34" charset="0"/>
            </a:endParaRPr>
          </a:p>
          <a:p>
            <a:endParaRPr lang="sv-SE">
              <a:latin typeface="Lato Heavy" panose="020F0502020204030203" pitchFamily="34" charset="0"/>
              <a:ea typeface="Lato Heavy" panose="020F0502020204030203" pitchFamily="34" charset="0"/>
              <a:cs typeface="Lato Heavy" panose="020F0502020204030203" pitchFamily="34" charset="0"/>
            </a:endParaRPr>
          </a:p>
        </p:txBody>
      </p:sp>
      <p:pic>
        <p:nvPicPr>
          <p:cNvPr id="4" name="Bildobjekt 3">
            <a:extLst>
              <a:ext uri="{FF2B5EF4-FFF2-40B4-BE49-F238E27FC236}">
                <a16:creationId xmlns:a16="http://schemas.microsoft.com/office/drawing/2014/main" id="{8B6EA887-569F-4883-B952-DEC2105D6AE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264521" cy="6897982"/>
          </a:xfrm>
          <a:prstGeom prst="rect">
            <a:avLst/>
          </a:prstGeom>
        </p:spPr>
      </p:pic>
      <p:pic>
        <p:nvPicPr>
          <p:cNvPr id="10" name="Bildobjekt 9">
            <a:extLst>
              <a:ext uri="{FF2B5EF4-FFF2-40B4-BE49-F238E27FC236}">
                <a16:creationId xmlns:a16="http://schemas.microsoft.com/office/drawing/2014/main" id="{621C5AC4-3BC7-4627-8519-C0D14B06275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43994" y="6121826"/>
            <a:ext cx="1074976" cy="426517"/>
          </a:xfrm>
          <a:prstGeom prst="rect">
            <a:avLst/>
          </a:prstGeom>
        </p:spPr>
      </p:pic>
      <p:sp>
        <p:nvSpPr>
          <p:cNvPr id="3" name="textruta 2">
            <a:extLst>
              <a:ext uri="{FF2B5EF4-FFF2-40B4-BE49-F238E27FC236}">
                <a16:creationId xmlns:a16="http://schemas.microsoft.com/office/drawing/2014/main" id="{94759888-70C9-9B48-B849-EB1B51D029F4}"/>
              </a:ext>
            </a:extLst>
          </p:cNvPr>
          <p:cNvSpPr txBox="1"/>
          <p:nvPr/>
        </p:nvSpPr>
        <p:spPr>
          <a:xfrm>
            <a:off x="3067291" y="2442258"/>
            <a:ext cx="184731" cy="923330"/>
          </a:xfrm>
          <a:prstGeom prst="rect">
            <a:avLst/>
          </a:prstGeom>
          <a:noFill/>
        </p:spPr>
        <p:txBody>
          <a:bodyPr wrap="none" rtlCol="0" anchor="t">
            <a:spAutoFit/>
          </a:bodyPr>
          <a:lstStyle/>
          <a:p>
            <a:endParaRPr lang="sv-SE" sz="5400">
              <a:cs typeface="Calibri"/>
            </a:endParaRPr>
          </a:p>
        </p:txBody>
      </p:sp>
      <p:pic>
        <p:nvPicPr>
          <p:cNvPr id="3074" name="Picture 2">
            <a:extLst>
              <a:ext uri="{FF2B5EF4-FFF2-40B4-BE49-F238E27FC236}">
                <a16:creationId xmlns:a16="http://schemas.microsoft.com/office/drawing/2014/main" id="{62E7CB88-EB5A-6D42-9BF8-E237FDF61F7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10153" y="786"/>
            <a:ext cx="14374674" cy="6897196"/>
          </a:xfrm>
          <a:prstGeom prst="rect">
            <a:avLst/>
          </a:prstGeom>
          <a:noFill/>
          <a:extLst>
            <a:ext uri="{909E8E84-426E-40DD-AFC4-6F175D3DCCD1}">
              <a14:hiddenFill xmlns:a14="http://schemas.microsoft.com/office/drawing/2010/main">
                <a:solidFill>
                  <a:srgbClr val="FFFFFF"/>
                </a:solidFill>
              </a14:hiddenFill>
            </a:ext>
          </a:extLst>
        </p:spPr>
      </p:pic>
      <p:sp>
        <p:nvSpPr>
          <p:cNvPr id="2" name="textruta 1">
            <a:extLst>
              <a:ext uri="{FF2B5EF4-FFF2-40B4-BE49-F238E27FC236}">
                <a16:creationId xmlns:a16="http://schemas.microsoft.com/office/drawing/2014/main" id="{CAF227F0-BC63-344B-B5BF-1659F7778E96}"/>
              </a:ext>
            </a:extLst>
          </p:cNvPr>
          <p:cNvSpPr txBox="1"/>
          <p:nvPr/>
        </p:nvSpPr>
        <p:spPr>
          <a:xfrm>
            <a:off x="7400970" y="538863"/>
            <a:ext cx="2303362" cy="4031873"/>
          </a:xfrm>
          <a:prstGeom prst="rect">
            <a:avLst/>
          </a:prstGeom>
          <a:noFill/>
        </p:spPr>
        <p:txBody>
          <a:bodyPr wrap="square" rtlCol="0">
            <a:spAutoFit/>
          </a:bodyPr>
          <a:lstStyle/>
          <a:p>
            <a:pPr algn="ctr"/>
            <a:r>
              <a:rPr lang="sv-SE" sz="3200" dirty="0">
                <a:solidFill>
                  <a:schemeClr val="bg1"/>
                </a:solidFill>
                <a:latin typeface="Gotham Rounded Book" pitchFamily="2" charset="77"/>
              </a:rPr>
              <a:t>Havet vid Malmös kust heter Öresund. </a:t>
            </a:r>
          </a:p>
          <a:p>
            <a:pPr algn="ctr"/>
            <a:endParaRPr lang="sv-SE" sz="3200" dirty="0">
              <a:solidFill>
                <a:schemeClr val="bg1"/>
              </a:solidFill>
              <a:latin typeface="Gotham Rounded Book" pitchFamily="2" charset="77"/>
            </a:endParaRPr>
          </a:p>
          <a:p>
            <a:pPr algn="ctr"/>
            <a:r>
              <a:rPr lang="sv-SE" sz="3200" dirty="0">
                <a:solidFill>
                  <a:schemeClr val="bg1"/>
                </a:solidFill>
                <a:latin typeface="Gotham Rounded Book" pitchFamily="2" charset="77"/>
              </a:rPr>
              <a:t>Vad vet du om Öresund?</a:t>
            </a:r>
          </a:p>
        </p:txBody>
      </p:sp>
    </p:spTree>
    <p:extLst>
      <p:ext uri="{BB962C8B-B14F-4D97-AF65-F5344CB8AC3E}">
        <p14:creationId xmlns:p14="http://schemas.microsoft.com/office/powerpoint/2010/main" val="68362344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ruta 6">
            <a:extLst>
              <a:ext uri="{FF2B5EF4-FFF2-40B4-BE49-F238E27FC236}">
                <a16:creationId xmlns:a16="http://schemas.microsoft.com/office/drawing/2014/main" id="{B89A8D57-2ADE-40B3-88EA-3DCBB7707BF6}"/>
              </a:ext>
            </a:extLst>
          </p:cNvPr>
          <p:cNvSpPr txBox="1"/>
          <p:nvPr/>
        </p:nvSpPr>
        <p:spPr>
          <a:xfrm>
            <a:off x="5300629" y="1317774"/>
            <a:ext cx="5346915" cy="5786199"/>
          </a:xfrm>
          <a:prstGeom prst="rect">
            <a:avLst/>
          </a:prstGeom>
          <a:noFill/>
        </p:spPr>
        <p:txBody>
          <a:bodyPr wrap="square" rtlCol="0">
            <a:spAutoFit/>
          </a:bodyPr>
          <a:lstStyle/>
          <a:p>
            <a:r>
              <a:rPr lang="sv-SE" sz="3200">
                <a:solidFill>
                  <a:schemeClr val="tx2"/>
                </a:solidFill>
                <a:latin typeface="Lato Heavy" panose="020F0502020204030203" pitchFamily="34" charset="0"/>
                <a:ea typeface="Lato Heavy" panose="020F0502020204030203" pitchFamily="34" charset="0"/>
                <a:cs typeface="Lato Heavy" panose="020F0502020204030203" pitchFamily="34" charset="0"/>
              </a:rPr>
              <a:t>Illustrationer och enstaka bakgrunder…</a:t>
            </a:r>
          </a:p>
          <a:p>
            <a:endParaRPr lang="sv-SE">
              <a:latin typeface="Lato Heavy" panose="020F0502020204030203" pitchFamily="34" charset="0"/>
              <a:ea typeface="Lato Heavy" panose="020F0502020204030203" pitchFamily="34" charset="0"/>
              <a:cs typeface="Lato Heavy" panose="020F0502020204030203" pitchFamily="34" charset="0"/>
            </a:endParaRPr>
          </a:p>
          <a:p>
            <a:r>
              <a:rPr lang="sv-SE">
                <a:solidFill>
                  <a:schemeClr val="accent1"/>
                </a:solidFill>
                <a:ea typeface="Lato Heavy" panose="020F0502020204030203" pitchFamily="34" charset="0"/>
                <a:cs typeface="Lato Heavy" panose="020F0502020204030203" pitchFamily="34" charset="0"/>
              </a:rPr>
              <a:t>När du vill täcka hela sidan med en bakgrund som den här eller en illustration behöver du kopiera logotyperna från bildbakgrund och placera som  här, exakt ovan på bildbakgrundens  logotyper och sen placera dom längst fram.</a:t>
            </a:r>
          </a:p>
          <a:p>
            <a:endParaRPr lang="sv-SE">
              <a:solidFill>
                <a:schemeClr val="accent1"/>
              </a:solidFill>
              <a:ea typeface="Lato Heavy" panose="020F0502020204030203" pitchFamily="34" charset="0"/>
              <a:cs typeface="Lato Heavy" panose="020F0502020204030203" pitchFamily="34" charset="0"/>
            </a:endParaRPr>
          </a:p>
          <a:p>
            <a:r>
              <a:rPr lang="sv-SE">
                <a:solidFill>
                  <a:schemeClr val="accent1"/>
                </a:solidFill>
                <a:ea typeface="Lato Heavy" panose="020F0502020204030203" pitchFamily="34" charset="0"/>
                <a:cs typeface="Lato Heavy" panose="020F0502020204030203" pitchFamily="34" charset="0"/>
              </a:rPr>
              <a:t>I bildbakgrund hittar du även en vit version av naturum och en ljus version av </a:t>
            </a:r>
            <a:r>
              <a:rPr lang="sv-SE" err="1">
                <a:solidFill>
                  <a:schemeClr val="accent1"/>
                </a:solidFill>
                <a:ea typeface="Lato Heavy" panose="020F0502020204030203" pitchFamily="34" charset="0"/>
                <a:cs typeface="Lato Heavy" panose="020F0502020204030203" pitchFamily="34" charset="0"/>
              </a:rPr>
              <a:t>smkc</a:t>
            </a:r>
            <a:r>
              <a:rPr lang="sv-SE">
                <a:solidFill>
                  <a:schemeClr val="accent1"/>
                </a:solidFill>
                <a:ea typeface="Lato Heavy" panose="020F0502020204030203" pitchFamily="34" charset="0"/>
                <a:cs typeface="Lato Heavy" panose="020F0502020204030203" pitchFamily="34" charset="0"/>
              </a:rPr>
              <a:t>.  Dom finns bakom respektive logotype.</a:t>
            </a:r>
          </a:p>
          <a:p>
            <a:endParaRPr lang="sv-SE">
              <a:solidFill>
                <a:schemeClr val="accent1"/>
              </a:solidFill>
              <a:latin typeface="Lato Heavy" panose="020F0502020204030203" pitchFamily="34" charset="0"/>
              <a:ea typeface="Lato Heavy" panose="020F0502020204030203" pitchFamily="34" charset="0"/>
              <a:cs typeface="Lato Heavy" panose="020F0502020204030203" pitchFamily="34" charset="0"/>
            </a:endParaRPr>
          </a:p>
          <a:p>
            <a:endParaRPr lang="sv-SE">
              <a:latin typeface="Lato Heavy" panose="020F0502020204030203" pitchFamily="34" charset="0"/>
              <a:ea typeface="Lato Heavy" panose="020F0502020204030203" pitchFamily="34" charset="0"/>
              <a:cs typeface="Lato Heavy" panose="020F0502020204030203" pitchFamily="34" charset="0"/>
            </a:endParaRPr>
          </a:p>
          <a:p>
            <a:endParaRPr lang="sv-SE">
              <a:latin typeface="Lato Heavy" panose="020F0502020204030203" pitchFamily="34" charset="0"/>
              <a:ea typeface="Lato Heavy" panose="020F0502020204030203" pitchFamily="34" charset="0"/>
              <a:cs typeface="Lato Heavy" panose="020F0502020204030203" pitchFamily="34" charset="0"/>
            </a:endParaRPr>
          </a:p>
          <a:p>
            <a:endParaRPr lang="sv-SE">
              <a:latin typeface="Lato Heavy" panose="020F0502020204030203" pitchFamily="34" charset="0"/>
              <a:ea typeface="Lato Heavy" panose="020F0502020204030203" pitchFamily="34" charset="0"/>
              <a:cs typeface="Lato Heavy" panose="020F0502020204030203" pitchFamily="34" charset="0"/>
            </a:endParaRPr>
          </a:p>
          <a:p>
            <a:endParaRPr lang="sv-SE">
              <a:latin typeface="Lato Heavy" panose="020F0502020204030203" pitchFamily="34" charset="0"/>
              <a:ea typeface="Lato Heavy" panose="020F0502020204030203" pitchFamily="34" charset="0"/>
              <a:cs typeface="Lato Heavy" panose="020F0502020204030203" pitchFamily="34" charset="0"/>
            </a:endParaRPr>
          </a:p>
          <a:p>
            <a:endParaRPr lang="sv-SE">
              <a:latin typeface="Lato Heavy" panose="020F0502020204030203" pitchFamily="34" charset="0"/>
              <a:ea typeface="Lato Heavy" panose="020F0502020204030203" pitchFamily="34" charset="0"/>
              <a:cs typeface="Lato Heavy" panose="020F0502020204030203" pitchFamily="34" charset="0"/>
            </a:endParaRPr>
          </a:p>
          <a:p>
            <a:endParaRPr lang="sv-SE">
              <a:latin typeface="Lato Heavy" panose="020F0502020204030203" pitchFamily="34" charset="0"/>
              <a:ea typeface="Lato Heavy" panose="020F0502020204030203" pitchFamily="34" charset="0"/>
              <a:cs typeface="Lato Heavy" panose="020F0502020204030203" pitchFamily="34" charset="0"/>
            </a:endParaRPr>
          </a:p>
        </p:txBody>
      </p:sp>
      <p:pic>
        <p:nvPicPr>
          <p:cNvPr id="4" name="Bildobjekt 3">
            <a:extLst>
              <a:ext uri="{FF2B5EF4-FFF2-40B4-BE49-F238E27FC236}">
                <a16:creationId xmlns:a16="http://schemas.microsoft.com/office/drawing/2014/main" id="{8B6EA887-569F-4883-B952-DEC2105D6AE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264521" cy="6897982"/>
          </a:xfrm>
          <a:prstGeom prst="rect">
            <a:avLst/>
          </a:prstGeom>
        </p:spPr>
      </p:pic>
      <p:sp>
        <p:nvSpPr>
          <p:cNvPr id="3" name="textruta 2">
            <a:extLst>
              <a:ext uri="{FF2B5EF4-FFF2-40B4-BE49-F238E27FC236}">
                <a16:creationId xmlns:a16="http://schemas.microsoft.com/office/drawing/2014/main" id="{94759888-70C9-9B48-B849-EB1B51D029F4}"/>
              </a:ext>
            </a:extLst>
          </p:cNvPr>
          <p:cNvSpPr txBox="1"/>
          <p:nvPr/>
        </p:nvSpPr>
        <p:spPr>
          <a:xfrm>
            <a:off x="3067291" y="2442258"/>
            <a:ext cx="184731" cy="923330"/>
          </a:xfrm>
          <a:prstGeom prst="rect">
            <a:avLst/>
          </a:prstGeom>
          <a:noFill/>
        </p:spPr>
        <p:txBody>
          <a:bodyPr wrap="none" rtlCol="0" anchor="t">
            <a:spAutoFit/>
          </a:bodyPr>
          <a:lstStyle/>
          <a:p>
            <a:endParaRPr lang="sv-SE" sz="5400">
              <a:cs typeface="Calibri"/>
            </a:endParaRPr>
          </a:p>
        </p:txBody>
      </p:sp>
      <p:pic>
        <p:nvPicPr>
          <p:cNvPr id="5" name="Bildobjekt 4" descr="En bild som visar utomhus, vatten, strand, sand&#10;&#10;Automatiskt genererad beskrivning">
            <a:extLst>
              <a:ext uri="{FF2B5EF4-FFF2-40B4-BE49-F238E27FC236}">
                <a16:creationId xmlns:a16="http://schemas.microsoft.com/office/drawing/2014/main" id="{515987B5-42D3-0F4B-853D-5F2AA06F0935}"/>
              </a:ext>
            </a:extLst>
          </p:cNvPr>
          <p:cNvPicPr>
            <a:picLocks noChangeAspect="1"/>
          </p:cNvPicPr>
          <p:nvPr/>
        </p:nvPicPr>
        <p:blipFill>
          <a:blip r:embed="rId4"/>
          <a:stretch>
            <a:fillRect/>
          </a:stretch>
        </p:blipFill>
        <p:spPr>
          <a:xfrm>
            <a:off x="-99169" y="0"/>
            <a:ext cx="12390338" cy="6897982"/>
          </a:xfrm>
          <a:prstGeom prst="rect">
            <a:avLst/>
          </a:prstGeom>
        </p:spPr>
      </p:pic>
      <p:pic>
        <p:nvPicPr>
          <p:cNvPr id="10" name="Bildobjekt 9">
            <a:extLst>
              <a:ext uri="{FF2B5EF4-FFF2-40B4-BE49-F238E27FC236}">
                <a16:creationId xmlns:a16="http://schemas.microsoft.com/office/drawing/2014/main" id="{621C5AC4-3BC7-4627-8519-C0D14B06275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43994" y="6121826"/>
            <a:ext cx="1074976" cy="426517"/>
          </a:xfrm>
          <a:prstGeom prst="rect">
            <a:avLst/>
          </a:prstGeom>
        </p:spPr>
      </p:pic>
      <p:sp>
        <p:nvSpPr>
          <p:cNvPr id="19" name="textruta 18">
            <a:extLst>
              <a:ext uri="{FF2B5EF4-FFF2-40B4-BE49-F238E27FC236}">
                <a16:creationId xmlns:a16="http://schemas.microsoft.com/office/drawing/2014/main" id="{2129FA38-6A74-2D45-A051-A7F285520A89}"/>
              </a:ext>
            </a:extLst>
          </p:cNvPr>
          <p:cNvSpPr txBox="1"/>
          <p:nvPr/>
        </p:nvSpPr>
        <p:spPr>
          <a:xfrm>
            <a:off x="4929188" y="465452"/>
            <a:ext cx="6686549" cy="861774"/>
          </a:xfrm>
          <a:prstGeom prst="rect">
            <a:avLst/>
          </a:prstGeom>
          <a:noFill/>
        </p:spPr>
        <p:txBody>
          <a:bodyPr wrap="square" rtlCol="0">
            <a:spAutoFit/>
          </a:bodyPr>
          <a:lstStyle/>
          <a:p>
            <a:r>
              <a:rPr lang="sv-SE" sz="3200">
                <a:solidFill>
                  <a:schemeClr val="bg1"/>
                </a:solidFill>
                <a:latin typeface="Gotham Rounded Book" pitchFamily="2" charset="77"/>
              </a:rPr>
              <a:t>Vad lever under ytan i Öresund?</a:t>
            </a:r>
          </a:p>
          <a:p>
            <a:endParaRPr lang="sv-SE">
              <a:solidFill>
                <a:schemeClr val="bg1"/>
              </a:solidFill>
            </a:endParaRPr>
          </a:p>
        </p:txBody>
      </p:sp>
    </p:spTree>
    <p:extLst>
      <p:ext uri="{BB962C8B-B14F-4D97-AF65-F5344CB8AC3E}">
        <p14:creationId xmlns:p14="http://schemas.microsoft.com/office/powerpoint/2010/main" val="188699539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ruta 6">
            <a:extLst>
              <a:ext uri="{FF2B5EF4-FFF2-40B4-BE49-F238E27FC236}">
                <a16:creationId xmlns:a16="http://schemas.microsoft.com/office/drawing/2014/main" id="{B89A8D57-2ADE-40B3-88EA-3DCBB7707BF6}"/>
              </a:ext>
            </a:extLst>
          </p:cNvPr>
          <p:cNvSpPr txBox="1"/>
          <p:nvPr/>
        </p:nvSpPr>
        <p:spPr>
          <a:xfrm>
            <a:off x="5300629" y="1317774"/>
            <a:ext cx="5346915" cy="5786199"/>
          </a:xfrm>
          <a:prstGeom prst="rect">
            <a:avLst/>
          </a:prstGeom>
          <a:noFill/>
        </p:spPr>
        <p:txBody>
          <a:bodyPr wrap="square" rtlCol="0">
            <a:spAutoFit/>
          </a:bodyPr>
          <a:lstStyle/>
          <a:p>
            <a:r>
              <a:rPr lang="sv-SE" sz="3200">
                <a:solidFill>
                  <a:schemeClr val="tx2"/>
                </a:solidFill>
                <a:latin typeface="Lato Heavy" panose="020F0502020204030203" pitchFamily="34" charset="0"/>
                <a:ea typeface="Lato Heavy" panose="020F0502020204030203" pitchFamily="34" charset="0"/>
                <a:cs typeface="Lato Heavy" panose="020F0502020204030203" pitchFamily="34" charset="0"/>
              </a:rPr>
              <a:t>Illustrationer och enstaka bakgrunder…</a:t>
            </a:r>
          </a:p>
          <a:p>
            <a:endParaRPr lang="sv-SE">
              <a:latin typeface="Lato Heavy" panose="020F0502020204030203" pitchFamily="34" charset="0"/>
              <a:ea typeface="Lato Heavy" panose="020F0502020204030203" pitchFamily="34" charset="0"/>
              <a:cs typeface="Lato Heavy" panose="020F0502020204030203" pitchFamily="34" charset="0"/>
            </a:endParaRPr>
          </a:p>
          <a:p>
            <a:r>
              <a:rPr lang="sv-SE">
                <a:solidFill>
                  <a:schemeClr val="accent1"/>
                </a:solidFill>
                <a:ea typeface="Lato Heavy" panose="020F0502020204030203" pitchFamily="34" charset="0"/>
                <a:cs typeface="Lato Heavy" panose="020F0502020204030203" pitchFamily="34" charset="0"/>
              </a:rPr>
              <a:t>När du vill täcka hela sidan med en bakgrund som den här eller en illustration behöver du kopiera logotyperna från bildbakgrund och placera som  här, exakt ovan på bildbakgrundens  logotyper och sen placera dom längst fram.</a:t>
            </a:r>
          </a:p>
          <a:p>
            <a:endParaRPr lang="sv-SE">
              <a:solidFill>
                <a:schemeClr val="accent1"/>
              </a:solidFill>
              <a:ea typeface="Lato Heavy" panose="020F0502020204030203" pitchFamily="34" charset="0"/>
              <a:cs typeface="Lato Heavy" panose="020F0502020204030203" pitchFamily="34" charset="0"/>
            </a:endParaRPr>
          </a:p>
          <a:p>
            <a:r>
              <a:rPr lang="sv-SE">
                <a:solidFill>
                  <a:schemeClr val="accent1"/>
                </a:solidFill>
                <a:ea typeface="Lato Heavy" panose="020F0502020204030203" pitchFamily="34" charset="0"/>
                <a:cs typeface="Lato Heavy" panose="020F0502020204030203" pitchFamily="34" charset="0"/>
              </a:rPr>
              <a:t>I bildbakgrund hittar du även en vit version av naturum och en ljus version av </a:t>
            </a:r>
            <a:r>
              <a:rPr lang="sv-SE" err="1">
                <a:solidFill>
                  <a:schemeClr val="accent1"/>
                </a:solidFill>
                <a:ea typeface="Lato Heavy" panose="020F0502020204030203" pitchFamily="34" charset="0"/>
                <a:cs typeface="Lato Heavy" panose="020F0502020204030203" pitchFamily="34" charset="0"/>
              </a:rPr>
              <a:t>smkc</a:t>
            </a:r>
            <a:r>
              <a:rPr lang="sv-SE">
                <a:solidFill>
                  <a:schemeClr val="accent1"/>
                </a:solidFill>
                <a:ea typeface="Lato Heavy" panose="020F0502020204030203" pitchFamily="34" charset="0"/>
                <a:cs typeface="Lato Heavy" panose="020F0502020204030203" pitchFamily="34" charset="0"/>
              </a:rPr>
              <a:t>.  Dom finns bakom respektive logotype.</a:t>
            </a:r>
          </a:p>
          <a:p>
            <a:endParaRPr lang="sv-SE">
              <a:solidFill>
                <a:schemeClr val="accent1"/>
              </a:solidFill>
              <a:latin typeface="Lato Heavy" panose="020F0502020204030203" pitchFamily="34" charset="0"/>
              <a:ea typeface="Lato Heavy" panose="020F0502020204030203" pitchFamily="34" charset="0"/>
              <a:cs typeface="Lato Heavy" panose="020F0502020204030203" pitchFamily="34" charset="0"/>
            </a:endParaRPr>
          </a:p>
          <a:p>
            <a:endParaRPr lang="sv-SE">
              <a:latin typeface="Lato Heavy" panose="020F0502020204030203" pitchFamily="34" charset="0"/>
              <a:ea typeface="Lato Heavy" panose="020F0502020204030203" pitchFamily="34" charset="0"/>
              <a:cs typeface="Lato Heavy" panose="020F0502020204030203" pitchFamily="34" charset="0"/>
            </a:endParaRPr>
          </a:p>
          <a:p>
            <a:endParaRPr lang="sv-SE">
              <a:latin typeface="Lato Heavy" panose="020F0502020204030203" pitchFamily="34" charset="0"/>
              <a:ea typeface="Lato Heavy" panose="020F0502020204030203" pitchFamily="34" charset="0"/>
              <a:cs typeface="Lato Heavy" panose="020F0502020204030203" pitchFamily="34" charset="0"/>
            </a:endParaRPr>
          </a:p>
          <a:p>
            <a:endParaRPr lang="sv-SE">
              <a:latin typeface="Lato Heavy" panose="020F0502020204030203" pitchFamily="34" charset="0"/>
              <a:ea typeface="Lato Heavy" panose="020F0502020204030203" pitchFamily="34" charset="0"/>
              <a:cs typeface="Lato Heavy" panose="020F0502020204030203" pitchFamily="34" charset="0"/>
            </a:endParaRPr>
          </a:p>
          <a:p>
            <a:endParaRPr lang="sv-SE">
              <a:latin typeface="Lato Heavy" panose="020F0502020204030203" pitchFamily="34" charset="0"/>
              <a:ea typeface="Lato Heavy" panose="020F0502020204030203" pitchFamily="34" charset="0"/>
              <a:cs typeface="Lato Heavy" panose="020F0502020204030203" pitchFamily="34" charset="0"/>
            </a:endParaRPr>
          </a:p>
          <a:p>
            <a:endParaRPr lang="sv-SE">
              <a:latin typeface="Lato Heavy" panose="020F0502020204030203" pitchFamily="34" charset="0"/>
              <a:ea typeface="Lato Heavy" panose="020F0502020204030203" pitchFamily="34" charset="0"/>
              <a:cs typeface="Lato Heavy" panose="020F0502020204030203" pitchFamily="34" charset="0"/>
            </a:endParaRPr>
          </a:p>
          <a:p>
            <a:endParaRPr lang="sv-SE">
              <a:latin typeface="Lato Heavy" panose="020F0502020204030203" pitchFamily="34" charset="0"/>
              <a:ea typeface="Lato Heavy" panose="020F0502020204030203" pitchFamily="34" charset="0"/>
              <a:cs typeface="Lato Heavy" panose="020F0502020204030203" pitchFamily="34" charset="0"/>
            </a:endParaRPr>
          </a:p>
        </p:txBody>
      </p:sp>
      <p:pic>
        <p:nvPicPr>
          <p:cNvPr id="4" name="Bildobjekt 3">
            <a:extLst>
              <a:ext uri="{FF2B5EF4-FFF2-40B4-BE49-F238E27FC236}">
                <a16:creationId xmlns:a16="http://schemas.microsoft.com/office/drawing/2014/main" id="{8B6EA887-569F-4883-B952-DEC2105D6AE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2099"/>
            <a:ext cx="12264521" cy="6897982"/>
          </a:xfrm>
          <a:prstGeom prst="rect">
            <a:avLst/>
          </a:prstGeom>
        </p:spPr>
      </p:pic>
      <p:pic>
        <p:nvPicPr>
          <p:cNvPr id="10" name="Bildobjekt 9">
            <a:extLst>
              <a:ext uri="{FF2B5EF4-FFF2-40B4-BE49-F238E27FC236}">
                <a16:creationId xmlns:a16="http://schemas.microsoft.com/office/drawing/2014/main" id="{621C5AC4-3BC7-4627-8519-C0D14B06275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43994" y="6121826"/>
            <a:ext cx="1074976" cy="426517"/>
          </a:xfrm>
          <a:prstGeom prst="rect">
            <a:avLst/>
          </a:prstGeom>
        </p:spPr>
      </p:pic>
      <p:sp>
        <p:nvSpPr>
          <p:cNvPr id="3" name="textruta 2">
            <a:extLst>
              <a:ext uri="{FF2B5EF4-FFF2-40B4-BE49-F238E27FC236}">
                <a16:creationId xmlns:a16="http://schemas.microsoft.com/office/drawing/2014/main" id="{E19CE638-B305-A448-A0A3-1AEED1CF7DC3}"/>
              </a:ext>
            </a:extLst>
          </p:cNvPr>
          <p:cNvSpPr txBox="1"/>
          <p:nvPr/>
        </p:nvSpPr>
        <p:spPr>
          <a:xfrm>
            <a:off x="544010" y="1678329"/>
            <a:ext cx="11435787" cy="923330"/>
          </a:xfrm>
          <a:prstGeom prst="rect">
            <a:avLst/>
          </a:prstGeom>
          <a:noFill/>
        </p:spPr>
        <p:txBody>
          <a:bodyPr wrap="square" rtlCol="0" anchor="t">
            <a:spAutoFit/>
          </a:bodyPr>
          <a:lstStyle/>
          <a:p>
            <a:endParaRPr lang="sv-SE" sz="5400">
              <a:cs typeface="Calibri"/>
            </a:endParaRPr>
          </a:p>
        </p:txBody>
      </p:sp>
      <p:sp>
        <p:nvSpPr>
          <p:cNvPr id="2" name="textruta 1">
            <a:extLst>
              <a:ext uri="{FF2B5EF4-FFF2-40B4-BE49-F238E27FC236}">
                <a16:creationId xmlns:a16="http://schemas.microsoft.com/office/drawing/2014/main" id="{9B4501E4-2B0C-5343-895A-1CB346D52DE7}"/>
              </a:ext>
            </a:extLst>
          </p:cNvPr>
          <p:cNvSpPr txBox="1"/>
          <p:nvPr/>
        </p:nvSpPr>
        <p:spPr>
          <a:xfrm>
            <a:off x="5984111" y="1317774"/>
            <a:ext cx="5081286" cy="1077218"/>
          </a:xfrm>
          <a:prstGeom prst="rect">
            <a:avLst/>
          </a:prstGeom>
          <a:noFill/>
        </p:spPr>
        <p:txBody>
          <a:bodyPr wrap="square" lIns="91440" tIns="45720" rIns="91440" bIns="45720" rtlCol="0" anchor="t">
            <a:spAutoFit/>
          </a:bodyPr>
          <a:lstStyle/>
          <a:p>
            <a:r>
              <a:rPr lang="sv-SE" sz="3200" dirty="0">
                <a:solidFill>
                  <a:srgbClr val="002060"/>
                </a:solidFill>
                <a:latin typeface="Gotham Rounded Book" pitchFamily="2" charset="77"/>
              </a:rPr>
              <a:t>Film med håvning och artgenomgång</a:t>
            </a:r>
          </a:p>
        </p:txBody>
      </p:sp>
    </p:spTree>
    <p:extLst>
      <p:ext uri="{BB962C8B-B14F-4D97-AF65-F5344CB8AC3E}">
        <p14:creationId xmlns:p14="http://schemas.microsoft.com/office/powerpoint/2010/main" val="799704016"/>
      </p:ext>
    </p:extLst>
  </p:cSld>
  <p:clrMapOvr>
    <a:masterClrMapping/>
  </p:clrMapOvr>
</p:sld>
</file>

<file path=ppt/theme/theme1.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kument" ma:contentTypeID="0x010100A596F13D2214674D838D8CBEAD1F7C0A" ma:contentTypeVersion="6" ma:contentTypeDescription="Skapa ett nytt dokument." ma:contentTypeScope="" ma:versionID="220b8933cde5583a4ba411d6b2d66fe6">
  <xsd:schema xmlns:xsd="http://www.w3.org/2001/XMLSchema" xmlns:xs="http://www.w3.org/2001/XMLSchema" xmlns:p="http://schemas.microsoft.com/office/2006/metadata/properties" xmlns:ns2="5025f2f8-932c-4f13-919d-464ea33a76db" targetNamespace="http://schemas.microsoft.com/office/2006/metadata/properties" ma:root="true" ma:fieldsID="6d50d4e177fb37cdde5db9fdb5bc4859" ns2:_="">
    <xsd:import namespace="5025f2f8-932c-4f13-919d-464ea33a76db"/>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GenerationTime" minOccurs="0"/>
                <xsd:element ref="ns2:MediaServiceEventHashCode" minOccurs="0"/>
                <xsd:element ref="ns2: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025f2f8-932c-4f13-919d-464ea33a76db"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GenerationTime" ma:index="11" nillable="true" ma:displayName="MediaServiceGenerationTime" ma:hidden="true" ma:internalName="MediaServiceGenerationTime"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DateTaken" ma:index="13" nillable="true" ma:displayName="MediaServiceDateTaken" ma:hidden="true" ma:internalName="MediaServiceDateTaken"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nehållstyp"/>
        <xsd:element ref="dc:title" minOccurs="0" maxOccurs="1" ma:index="4" ma:displayName="Rubrik"/>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2A3D775A-9EF0-410D-B5D1-0846A41C7E4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5025f2f8-932c-4f13-919d-464ea33a76d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E7D387FF-C001-45B9-B92C-F1810D8ECDE1}">
  <ds:schemaRefs>
    <ds:schemaRef ds:uri="http://purl.org/dc/dcmitype/"/>
    <ds:schemaRef ds:uri="5025f2f8-932c-4f13-919d-464ea33a76db"/>
    <ds:schemaRef ds:uri="http://purl.org/dc/elements/1.1/"/>
    <ds:schemaRef ds:uri="http://schemas.microsoft.com/office/2006/documentManagement/types"/>
    <ds:schemaRef ds:uri="http://www.w3.org/XML/1998/namespace"/>
    <ds:schemaRef ds:uri="http://schemas.microsoft.com/office/2006/metadata/properties"/>
    <ds:schemaRef ds:uri="http://schemas.microsoft.com/office/infopath/2007/PartnerControls"/>
    <ds:schemaRef ds:uri="http://schemas.openxmlformats.org/package/2006/metadata/core-properties"/>
    <ds:schemaRef ds:uri="http://purl.org/dc/terms/"/>
  </ds:schemaRefs>
</ds:datastoreItem>
</file>

<file path=customXml/itemProps3.xml><?xml version="1.0" encoding="utf-8"?>
<ds:datastoreItem xmlns:ds="http://schemas.openxmlformats.org/officeDocument/2006/customXml" ds:itemID="{96967141-BD57-4CB7-A3C4-0E5E417635C9}">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37</TotalTime>
  <Words>2102</Words>
  <Application>Microsoft Macintosh PowerPoint</Application>
  <PresentationFormat>Bredbild</PresentationFormat>
  <Paragraphs>236</Paragraphs>
  <Slides>12</Slides>
  <Notes>12</Notes>
  <HiddenSlides>0</HiddenSlides>
  <MMClips>0</MMClips>
  <ScaleCrop>false</ScaleCrop>
  <HeadingPairs>
    <vt:vector size="6" baseType="variant">
      <vt:variant>
        <vt:lpstr>Använt teckensnitt</vt:lpstr>
      </vt:variant>
      <vt:variant>
        <vt:i4>6</vt:i4>
      </vt:variant>
      <vt:variant>
        <vt:lpstr>Tema</vt:lpstr>
      </vt:variant>
      <vt:variant>
        <vt:i4>1</vt:i4>
      </vt:variant>
      <vt:variant>
        <vt:lpstr>Bildrubriker</vt:lpstr>
      </vt:variant>
      <vt:variant>
        <vt:i4>12</vt:i4>
      </vt:variant>
    </vt:vector>
  </HeadingPairs>
  <TitlesOfParts>
    <vt:vector size="19" baseType="lpstr">
      <vt:lpstr>Arial</vt:lpstr>
      <vt:lpstr>Calibri</vt:lpstr>
      <vt:lpstr>Calibri Light</vt:lpstr>
      <vt:lpstr>Garamond</vt:lpstr>
      <vt:lpstr>Gotham Rounded Book</vt:lpstr>
      <vt:lpstr>Lato Heavy</vt:lpstr>
      <vt:lpstr>Office-tema</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PowerPoint-presentation</dc:title>
  <dc:creator>Elinor Hermansson</dc:creator>
  <cp:lastModifiedBy>Elinor Hermansson</cp:lastModifiedBy>
  <cp:revision>2</cp:revision>
  <dcterms:created xsi:type="dcterms:W3CDTF">2020-08-25T08:26:50Z</dcterms:created>
  <dcterms:modified xsi:type="dcterms:W3CDTF">2023-12-14T09:04:52Z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0x010100A596F13D2214674D838D8CBEAD1F7C0A</vt:lpwstr>
  </property>
</Properties>
</file>